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FCC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67" d="100"/>
          <a:sy n="67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02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飲料名稱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3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本教材內容僅供會員個人學習用，擅自重製、改作、編輯、共同使用、轉借出租、公開放映等，皆須經著作所有人同意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，違反者除民事賠償外，也須負刑事責任。</a:t>
            </a:r>
          </a:p>
        </p:txBody>
      </p:sp>
      <p:pic>
        <p:nvPicPr>
          <p:cNvPr id="7172" name="Picture 4" descr="http://images.plurk.com/uuA7-5DD2TymlABtlMbUePGcwZ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50817"/>
            <a:ext cx="7128792" cy="5044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5784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02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飲料名稱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4005064"/>
            <a:ext cx="2304256" cy="23762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3600" b="1" dirty="0" smtClean="0">
                <a:solidFill>
                  <a:srgbClr val="0070C0"/>
                </a:solidFill>
              </a:rPr>
              <a:t>미네랄 워터 </a:t>
            </a:r>
            <a:r>
              <a:rPr lang="ko-KR" altLang="en-US" sz="4800" b="1" dirty="0" smtClean="0">
                <a:solidFill>
                  <a:srgbClr val="0070C0"/>
                </a:solidFill>
              </a:rPr>
              <a:t>礦泉水</a:t>
            </a: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275856" y="1412776"/>
            <a:ext cx="2808312" cy="1838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바나나우유        </a:t>
            </a:r>
            <a:r>
              <a:rPr lang="en-US" altLang="ko-KR" sz="4000" b="1" dirty="0" smtClean="0">
                <a:solidFill>
                  <a:srgbClr val="0070C0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4000" b="1" dirty="0" smtClean="0">
                <a:solidFill>
                  <a:srgbClr val="0070C0"/>
                </a:solidFill>
              </a:rPr>
              <a:t>  </a:t>
            </a:r>
            <a:r>
              <a:rPr lang="ko-KR" altLang="en-US" sz="4000" b="1" dirty="0" smtClean="0">
                <a:solidFill>
                  <a:srgbClr val="0070C0"/>
                </a:solidFill>
              </a:rPr>
              <a:t>香蕉牛奶</a:t>
            </a:r>
            <a:endParaRPr lang="ko-KR" altLang="en-US" sz="4800" b="1" dirty="0" smtClean="0">
              <a:solidFill>
                <a:srgbClr val="0070C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00192" y="3645024"/>
            <a:ext cx="2664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   아이스</a:t>
            </a:r>
            <a:endParaRPr lang="en-US" altLang="ko-KR" sz="4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      워터 </a:t>
            </a:r>
            <a:endParaRPr lang="en-US" altLang="ko-KR" sz="4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    冰水</a:t>
            </a:r>
            <a:endParaRPr lang="zh-TW" altLang="en-US" sz="48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www.camelmart.co.kr/good_image/0a89ab9b54_b_1_20100531200421.jpg"/>
          <p:cNvPicPr>
            <a:picLocks noChangeAspect="1" noChangeArrowheads="1"/>
          </p:cNvPicPr>
          <p:nvPr/>
        </p:nvPicPr>
        <p:blipFill>
          <a:blip r:embed="rId2" cstate="print"/>
          <a:srcRect l="2520" t="2520" r="1721" b="1721"/>
          <a:stretch>
            <a:fillRect/>
          </a:stretch>
        </p:blipFill>
        <p:spPr bwMode="auto">
          <a:xfrm>
            <a:off x="395536" y="1196752"/>
            <a:ext cx="2592288" cy="2592288"/>
          </a:xfrm>
          <a:prstGeom prst="rect">
            <a:avLst/>
          </a:prstGeom>
          <a:noFill/>
        </p:spPr>
      </p:pic>
      <p:pic>
        <p:nvPicPr>
          <p:cNvPr id="6150" name="Picture 6" descr="http://focus.chinatimes.com/images/c/images/images/client/2010/1010/1020/20101020-3.jpg"/>
          <p:cNvPicPr>
            <a:picLocks noChangeAspect="1" noChangeArrowheads="1"/>
          </p:cNvPicPr>
          <p:nvPr/>
        </p:nvPicPr>
        <p:blipFill>
          <a:blip r:embed="rId3" cstate="print"/>
          <a:srcRect l="3098" t="14538" r="3952" b="8617"/>
          <a:stretch>
            <a:fillRect/>
          </a:stretch>
        </p:blipFill>
        <p:spPr bwMode="auto">
          <a:xfrm>
            <a:off x="6084168" y="836712"/>
            <a:ext cx="2736304" cy="2808312"/>
          </a:xfrm>
          <a:prstGeom prst="rect">
            <a:avLst/>
          </a:prstGeom>
          <a:noFill/>
        </p:spPr>
      </p:pic>
      <p:pic>
        <p:nvPicPr>
          <p:cNvPr id="6152" name="Picture 8" descr="http://pic.pimg.tw/dailin114/1313986421-73257e25e82075870f26d3794b902c5c.jpg"/>
          <p:cNvPicPr>
            <a:picLocks noChangeAspect="1" noChangeArrowheads="1"/>
          </p:cNvPicPr>
          <p:nvPr/>
        </p:nvPicPr>
        <p:blipFill>
          <a:blip r:embed="rId4" cstate="print"/>
          <a:srcRect b="7121"/>
          <a:stretch>
            <a:fillRect/>
          </a:stretch>
        </p:blipFill>
        <p:spPr bwMode="auto">
          <a:xfrm>
            <a:off x="3131840" y="3861048"/>
            <a:ext cx="2952328" cy="2742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5784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02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飲料名稱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851920" y="1196752"/>
            <a:ext cx="1555234" cy="2190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우유 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牛奶</a:t>
            </a:r>
          </a:p>
        </p:txBody>
      </p:sp>
      <p:sp>
        <p:nvSpPr>
          <p:cNvPr id="11" name="矩形 10"/>
          <p:cNvSpPr/>
          <p:nvPr/>
        </p:nvSpPr>
        <p:spPr>
          <a:xfrm>
            <a:off x="6372200" y="429309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/>
              <a:t>    </a:t>
            </a:r>
            <a:endParaRPr lang="en-US" altLang="ko-KR" sz="4800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56176" y="4221088"/>
            <a:ext cx="2664296" cy="2015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400" b="1" dirty="0" smtClean="0">
                <a:solidFill>
                  <a:srgbClr val="0070C0"/>
                </a:solidFill>
              </a:rPr>
              <a:t>핫코코아 熱可可</a:t>
            </a:r>
          </a:p>
        </p:txBody>
      </p:sp>
      <p:sp>
        <p:nvSpPr>
          <p:cNvPr id="13" name="矩形 12"/>
          <p:cNvSpPr/>
          <p:nvPr/>
        </p:nvSpPr>
        <p:spPr>
          <a:xfrm>
            <a:off x="467544" y="3933056"/>
            <a:ext cx="2520280" cy="249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3600" b="1" dirty="0" smtClean="0">
                <a:solidFill>
                  <a:srgbClr val="0070C0"/>
                </a:solidFill>
              </a:rPr>
              <a:t>요구르트 乳酸菌</a:t>
            </a:r>
            <a:endParaRPr lang="en-US" altLang="ko-KR" sz="3600" b="1" dirty="0" smtClean="0">
              <a:solidFill>
                <a:srgbClr val="0070C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3600" b="1" dirty="0" smtClean="0">
                <a:solidFill>
                  <a:srgbClr val="0070C0"/>
                </a:solidFill>
              </a:rPr>
              <a:t>飲料</a:t>
            </a:r>
          </a:p>
        </p:txBody>
      </p:sp>
      <p:pic>
        <p:nvPicPr>
          <p:cNvPr id="5122" name="Picture 2" descr="http://www.palnews.co.kr/upload/bbs/72935_3%EC%84%9C%EC%9A%B8%EC%9A%B0%EC%9C%A0%20%EC%9A%94%EA%B5%AC%EB%A5%B4%ED%8A%B8.jpg"/>
          <p:cNvPicPr>
            <a:picLocks noChangeAspect="1" noChangeArrowheads="1"/>
          </p:cNvPicPr>
          <p:nvPr/>
        </p:nvPicPr>
        <p:blipFill>
          <a:blip r:embed="rId2" cstate="print"/>
          <a:srcRect r="36132"/>
          <a:stretch>
            <a:fillRect/>
          </a:stretch>
        </p:blipFill>
        <p:spPr bwMode="auto">
          <a:xfrm>
            <a:off x="395536" y="764704"/>
            <a:ext cx="2592288" cy="3134860"/>
          </a:xfrm>
          <a:prstGeom prst="rect">
            <a:avLst/>
          </a:prstGeom>
          <a:noFill/>
        </p:spPr>
      </p:pic>
      <p:pic>
        <p:nvPicPr>
          <p:cNvPr id="5124" name="Picture 4" descr="http://image.lottemart.com/lim/static_root/images/prodimg/88010/8801069173597_1_500.jpg"/>
          <p:cNvPicPr>
            <a:picLocks noChangeAspect="1" noChangeArrowheads="1"/>
          </p:cNvPicPr>
          <p:nvPr/>
        </p:nvPicPr>
        <p:blipFill>
          <a:blip r:embed="rId3" cstate="print"/>
          <a:srcRect l="19656" t="12880" r="30449" b="13033"/>
          <a:stretch>
            <a:fillRect/>
          </a:stretch>
        </p:blipFill>
        <p:spPr bwMode="auto">
          <a:xfrm>
            <a:off x="3563888" y="3861048"/>
            <a:ext cx="1872208" cy="2779945"/>
          </a:xfrm>
          <a:prstGeom prst="rect">
            <a:avLst/>
          </a:prstGeom>
          <a:noFill/>
        </p:spPr>
      </p:pic>
      <p:pic>
        <p:nvPicPr>
          <p:cNvPr id="5126" name="Picture 6" descr="https://encrypted-tbn2.gstatic.com/images?q=tbn:ANd9GcTh6svf6nPi8AhMwylxZpAL8UGajCjpYYsCUu3lfTjQGC0wDDsqZw"/>
          <p:cNvPicPr>
            <a:picLocks noChangeAspect="1" noChangeArrowheads="1"/>
          </p:cNvPicPr>
          <p:nvPr/>
        </p:nvPicPr>
        <p:blipFill>
          <a:blip r:embed="rId4" cstate="print"/>
          <a:srcRect l="20693" t="8192" r="17228"/>
          <a:stretch>
            <a:fillRect/>
          </a:stretch>
        </p:blipFill>
        <p:spPr bwMode="auto">
          <a:xfrm>
            <a:off x="6372200" y="764704"/>
            <a:ext cx="2088232" cy="346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5784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02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飲料名稱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203848" y="1124744"/>
            <a:ext cx="2786340" cy="2190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사과주스 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  蘋果汁</a:t>
            </a:r>
          </a:p>
        </p:txBody>
      </p:sp>
      <p:sp>
        <p:nvSpPr>
          <p:cNvPr id="12" name="矩形 11"/>
          <p:cNvSpPr/>
          <p:nvPr/>
        </p:nvSpPr>
        <p:spPr>
          <a:xfrm>
            <a:off x="6372200" y="3789040"/>
            <a:ext cx="2448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오렌지</a:t>
            </a:r>
            <a:endParaRPr lang="en-US" altLang="ko-KR" sz="4000" b="1" dirty="0" smtClean="0">
              <a:solidFill>
                <a:srgbClr val="0070C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주스 </a:t>
            </a:r>
            <a:endParaRPr lang="en-US" altLang="ko-KR" sz="4000" b="1" dirty="0" smtClean="0">
              <a:solidFill>
                <a:srgbClr val="0070C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柳橙汁</a:t>
            </a:r>
          </a:p>
        </p:txBody>
      </p:sp>
      <p:sp>
        <p:nvSpPr>
          <p:cNvPr id="13" name="矩形 12"/>
          <p:cNvSpPr/>
          <p:nvPr/>
        </p:nvSpPr>
        <p:spPr>
          <a:xfrm>
            <a:off x="539552" y="4077072"/>
            <a:ext cx="2286000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주스 果汁</a:t>
            </a:r>
          </a:p>
        </p:txBody>
      </p:sp>
      <p:pic>
        <p:nvPicPr>
          <p:cNvPr id="4098" name="Picture 2" descr="http://cfile29.uf.tistory.com/image/2430D83A52B65C0119D7A8"/>
          <p:cNvPicPr>
            <a:picLocks noChangeAspect="1" noChangeArrowheads="1"/>
          </p:cNvPicPr>
          <p:nvPr/>
        </p:nvPicPr>
        <p:blipFill>
          <a:blip r:embed="rId2" cstate="print"/>
          <a:srcRect l="48550" r="28909" b="50120"/>
          <a:stretch>
            <a:fillRect/>
          </a:stretch>
        </p:blipFill>
        <p:spPr bwMode="auto">
          <a:xfrm rot="21411132">
            <a:off x="1043608" y="764704"/>
            <a:ext cx="1296144" cy="3067066"/>
          </a:xfrm>
          <a:prstGeom prst="rect">
            <a:avLst/>
          </a:prstGeom>
          <a:noFill/>
        </p:spPr>
      </p:pic>
      <p:pic>
        <p:nvPicPr>
          <p:cNvPr id="4100" name="Picture 4" descr="http://i00.i.aliimg.com/photo/v1/128760638/BENORGANIC_Organic_Apple_Juice_N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645024"/>
            <a:ext cx="2952328" cy="2952328"/>
          </a:xfrm>
          <a:prstGeom prst="rect">
            <a:avLst/>
          </a:prstGeom>
          <a:noFill/>
        </p:spPr>
      </p:pic>
      <p:pic>
        <p:nvPicPr>
          <p:cNvPr id="4102" name="Picture 6" descr="http://cfile9.uf.tistory.com/image/237BB94450FE591E3085BA"/>
          <p:cNvPicPr>
            <a:picLocks noChangeAspect="1" noChangeArrowheads="1"/>
          </p:cNvPicPr>
          <p:nvPr/>
        </p:nvPicPr>
        <p:blipFill>
          <a:blip r:embed="rId4" cstate="print"/>
          <a:srcRect l="26040" r="6761"/>
          <a:stretch>
            <a:fillRect/>
          </a:stretch>
        </p:blipFill>
        <p:spPr bwMode="auto">
          <a:xfrm>
            <a:off x="6084168" y="980728"/>
            <a:ext cx="2808312" cy="2609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5784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02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飲料名稱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347864" y="1340768"/>
            <a:ext cx="264687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이온음료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運動飲料</a:t>
            </a:r>
          </a:p>
        </p:txBody>
      </p:sp>
      <p:sp>
        <p:nvSpPr>
          <p:cNvPr id="11" name="矩形 10"/>
          <p:cNvSpPr/>
          <p:nvPr/>
        </p:nvSpPr>
        <p:spPr>
          <a:xfrm>
            <a:off x="6372200" y="429309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/>
              <a:t>    </a:t>
            </a:r>
            <a:endParaRPr lang="en-US" altLang="ko-KR" sz="4800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00192" y="4005064"/>
            <a:ext cx="2286000" cy="21904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콜라 可樂</a:t>
            </a:r>
          </a:p>
        </p:txBody>
      </p:sp>
      <p:sp>
        <p:nvSpPr>
          <p:cNvPr id="13" name="矩形 12"/>
          <p:cNvSpPr/>
          <p:nvPr/>
        </p:nvSpPr>
        <p:spPr>
          <a:xfrm>
            <a:off x="395536" y="3933056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포도주스 葡萄汁</a:t>
            </a:r>
          </a:p>
        </p:txBody>
      </p:sp>
      <p:pic>
        <p:nvPicPr>
          <p:cNvPr id="3074" name="Picture 2" descr="http://www.kr.all.biz/img/kr/catalog/23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2616212" cy="2808312"/>
          </a:xfrm>
          <a:prstGeom prst="rect">
            <a:avLst/>
          </a:prstGeom>
          <a:noFill/>
        </p:spPr>
      </p:pic>
      <p:pic>
        <p:nvPicPr>
          <p:cNvPr id="3076" name="Picture 4" descr="http://nimg.nate.com/orgImg/mk/2011/08/25/20110825_1314237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89040"/>
            <a:ext cx="2664296" cy="2504151"/>
          </a:xfrm>
          <a:prstGeom prst="rect">
            <a:avLst/>
          </a:prstGeom>
          <a:noFill/>
        </p:spPr>
      </p:pic>
      <p:pic>
        <p:nvPicPr>
          <p:cNvPr id="3078" name="Picture 6" descr="http://cfile3.uf.tistory.com/image/1475B7124C357BC695EF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340768"/>
            <a:ext cx="2550368" cy="2422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5784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02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飲料名稱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491880" y="980728"/>
            <a:ext cx="231024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 유자차 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48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4800" b="1" dirty="0" smtClean="0">
                <a:solidFill>
                  <a:srgbClr val="0070C0"/>
                </a:solidFill>
              </a:rPr>
              <a:t>柚子茶</a:t>
            </a:r>
          </a:p>
        </p:txBody>
      </p:sp>
      <p:sp>
        <p:nvSpPr>
          <p:cNvPr id="11" name="矩形 10"/>
          <p:cNvSpPr/>
          <p:nvPr/>
        </p:nvSpPr>
        <p:spPr>
          <a:xfrm>
            <a:off x="6372200" y="429309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/>
              <a:t>    </a:t>
            </a:r>
            <a:endParaRPr lang="en-US" altLang="ko-KR" sz="4800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40152" y="4237345"/>
            <a:ext cx="30598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초코우유 </a:t>
            </a:r>
            <a:r>
              <a:rPr lang="ko-KR" altLang="en-US" sz="4400" b="1" dirty="0" smtClean="0">
                <a:solidFill>
                  <a:srgbClr val="0070C0"/>
                </a:solidFill>
              </a:rPr>
              <a:t>巧克力牛奶</a:t>
            </a:r>
          </a:p>
        </p:txBody>
      </p:sp>
      <p:sp>
        <p:nvSpPr>
          <p:cNvPr id="13" name="矩形 12"/>
          <p:cNvSpPr/>
          <p:nvPr/>
        </p:nvSpPr>
        <p:spPr>
          <a:xfrm>
            <a:off x="539552" y="3933056"/>
            <a:ext cx="2286000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사이다 蘇打</a:t>
            </a:r>
          </a:p>
        </p:txBody>
      </p:sp>
      <p:pic>
        <p:nvPicPr>
          <p:cNvPr id="2050" name="Picture 2" descr="http://cfile25.uf.tistory.com/image/157306494E0A823831990D"/>
          <p:cNvPicPr>
            <a:picLocks noChangeAspect="1" noChangeArrowheads="1"/>
          </p:cNvPicPr>
          <p:nvPr/>
        </p:nvPicPr>
        <p:blipFill>
          <a:blip r:embed="rId2" cstate="print"/>
          <a:srcRect t="3508" b="12298"/>
          <a:stretch>
            <a:fillRect/>
          </a:stretch>
        </p:blipFill>
        <p:spPr bwMode="auto">
          <a:xfrm>
            <a:off x="179512" y="908720"/>
            <a:ext cx="2952328" cy="2834235"/>
          </a:xfrm>
          <a:prstGeom prst="rect">
            <a:avLst/>
          </a:prstGeom>
          <a:noFill/>
        </p:spPr>
      </p:pic>
      <p:pic>
        <p:nvPicPr>
          <p:cNvPr id="2052" name="Picture 4" descr="http://www.gndmall.co.kr/imgData/%EA%BF%80%EC%9C%A0%EC%9E%90%EC%B0%A8(%EB%8B%B4%ED%84%B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429000"/>
            <a:ext cx="3024336" cy="3024336"/>
          </a:xfrm>
          <a:prstGeom prst="rect">
            <a:avLst/>
          </a:prstGeom>
          <a:noFill/>
        </p:spPr>
      </p:pic>
      <p:pic>
        <p:nvPicPr>
          <p:cNvPr id="2054" name="Picture 6" descr="http://cfile224.uf.daum.net/image/1643BF054C68D1D188E54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620688"/>
            <a:ext cx="2866476" cy="4008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127</Words>
  <Application>Microsoft Office PowerPoint</Application>
  <PresentationFormat>如螢幕大小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Harry Lin</dc:creator>
  <cp:lastModifiedBy>Win7User</cp:lastModifiedBy>
  <cp:revision>29</cp:revision>
  <dcterms:created xsi:type="dcterms:W3CDTF">2014-06-02T05:38:59Z</dcterms:created>
  <dcterms:modified xsi:type="dcterms:W3CDTF">2014-11-07T09:30:04Z</dcterms:modified>
</cp:coreProperties>
</file>