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60"/>
  </p:normalViewPr>
  <p:slideViewPr>
    <p:cSldViewPr>
      <p:cViewPr varScale="1">
        <p:scale>
          <a:sx n="90" d="100"/>
          <a:sy n="90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779-5583-4407-8570-A36EE037D167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47E1-C7EC-4B4A-A226-CE84119E2F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g.cosmopolitan.com.hk/sites/cg/files/image/171532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7108"/>
            <a:ext cx="8208912" cy="546819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水果名稱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水果名稱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005064"/>
            <a:ext cx="2736304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파인애플鳯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梨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131840" y="112474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사과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蘋果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3974833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배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梨</a:t>
            </a:r>
          </a:p>
        </p:txBody>
      </p:sp>
      <p:pic>
        <p:nvPicPr>
          <p:cNvPr id="2" name="Picture 2" descr="http://cfile29.uf.tistory.com/image/1973C93C5162A4E72BB8AE"/>
          <p:cNvPicPr>
            <a:picLocks noChangeAspect="1" noChangeArrowheads="1"/>
          </p:cNvPicPr>
          <p:nvPr/>
        </p:nvPicPr>
        <p:blipFill>
          <a:blip r:embed="rId2" cstate="print"/>
          <a:srcRect l="34363" t="8262"/>
          <a:stretch>
            <a:fillRect/>
          </a:stretch>
        </p:blipFill>
        <p:spPr bwMode="auto">
          <a:xfrm>
            <a:off x="323528" y="980728"/>
            <a:ext cx="2736304" cy="2724273"/>
          </a:xfrm>
          <a:prstGeom prst="rect">
            <a:avLst/>
          </a:prstGeom>
          <a:noFill/>
        </p:spPr>
      </p:pic>
      <p:pic>
        <p:nvPicPr>
          <p:cNvPr id="3" name="Picture 4" descr="http://blogimg.ohmynews.com/attach/23077/1283420788.jpg"/>
          <p:cNvPicPr>
            <a:picLocks noChangeAspect="1" noChangeArrowheads="1"/>
          </p:cNvPicPr>
          <p:nvPr/>
        </p:nvPicPr>
        <p:blipFill>
          <a:blip r:embed="rId3" cstate="print"/>
          <a:srcRect l="5196" t="1948" r="25960" b="2579"/>
          <a:stretch>
            <a:fillRect/>
          </a:stretch>
        </p:blipFill>
        <p:spPr bwMode="auto">
          <a:xfrm>
            <a:off x="3059832" y="3717032"/>
            <a:ext cx="2880320" cy="2740380"/>
          </a:xfrm>
          <a:prstGeom prst="rect">
            <a:avLst/>
          </a:prstGeom>
          <a:noFill/>
        </p:spPr>
      </p:pic>
      <p:pic>
        <p:nvPicPr>
          <p:cNvPr id="4" name="Picture 6" descr="http://cfile10.uf.tistory.com/image/127B04564D537D760EEBC8"/>
          <p:cNvPicPr>
            <a:picLocks noChangeAspect="1" noChangeArrowheads="1"/>
          </p:cNvPicPr>
          <p:nvPr/>
        </p:nvPicPr>
        <p:blipFill>
          <a:blip r:embed="rId4" cstate="print"/>
          <a:srcRect l="19735" r="11953"/>
          <a:stretch>
            <a:fillRect/>
          </a:stretch>
        </p:blipFill>
        <p:spPr bwMode="auto">
          <a:xfrm>
            <a:off x="5940152" y="980728"/>
            <a:ext cx="2952328" cy="273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水果名稱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414908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131840" y="1124744"/>
            <a:ext cx="2736304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참외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香瓜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4046841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복숭아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水蜜桃</a:t>
            </a:r>
          </a:p>
        </p:txBody>
      </p:sp>
      <p:sp>
        <p:nvSpPr>
          <p:cNvPr id="13" name="矩形 12"/>
          <p:cNvSpPr/>
          <p:nvPr/>
        </p:nvSpPr>
        <p:spPr>
          <a:xfrm>
            <a:off x="179512" y="3974833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수박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西瓜</a:t>
            </a:r>
          </a:p>
        </p:txBody>
      </p:sp>
      <p:pic>
        <p:nvPicPr>
          <p:cNvPr id="3074" name="Picture 2" descr="http://pds10.egloos.com/pds/200907/13/26/c0028926_4a5aeb83aa9dc.jpg"/>
          <p:cNvPicPr>
            <a:picLocks noChangeAspect="1" noChangeArrowheads="1"/>
          </p:cNvPicPr>
          <p:nvPr/>
        </p:nvPicPr>
        <p:blipFill>
          <a:blip r:embed="rId2" cstate="print"/>
          <a:srcRect r="24981"/>
          <a:stretch>
            <a:fillRect/>
          </a:stretch>
        </p:blipFill>
        <p:spPr bwMode="auto">
          <a:xfrm>
            <a:off x="251520" y="908719"/>
            <a:ext cx="2808312" cy="2735603"/>
          </a:xfrm>
          <a:prstGeom prst="rect">
            <a:avLst/>
          </a:prstGeom>
          <a:noFill/>
        </p:spPr>
      </p:pic>
      <p:pic>
        <p:nvPicPr>
          <p:cNvPr id="2" name="Picture 4" descr="http://cfs12.blog.daum.net/image/35/blog/2008/07/09/04/59/4873c7251fc4f&amp;filename=%EC%B0%B8%EC%99%B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2952328" cy="2952328"/>
          </a:xfrm>
          <a:prstGeom prst="rect">
            <a:avLst/>
          </a:prstGeom>
          <a:noFill/>
        </p:spPr>
      </p:pic>
      <p:pic>
        <p:nvPicPr>
          <p:cNvPr id="3" name="Picture 6" descr="http://cfile10.uf.tistory.com/image/2547154E538AF36F1ACEF8"/>
          <p:cNvPicPr>
            <a:picLocks noChangeAspect="1" noChangeArrowheads="1"/>
          </p:cNvPicPr>
          <p:nvPr/>
        </p:nvPicPr>
        <p:blipFill>
          <a:blip r:embed="rId4" cstate="print"/>
          <a:srcRect r="22144"/>
          <a:stretch>
            <a:fillRect/>
          </a:stretch>
        </p:blipFill>
        <p:spPr bwMode="auto">
          <a:xfrm>
            <a:off x="6084168" y="920666"/>
            <a:ext cx="2808312" cy="269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水果名稱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732292" y="1192684"/>
            <a:ext cx="14157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딸기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草莓</a:t>
            </a:r>
          </a:p>
        </p:txBody>
      </p:sp>
      <p:sp>
        <p:nvSpPr>
          <p:cNvPr id="12" name="矩形 11"/>
          <p:cNvSpPr/>
          <p:nvPr/>
        </p:nvSpPr>
        <p:spPr>
          <a:xfrm>
            <a:off x="6228184" y="4005064"/>
            <a:ext cx="2448272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바나나香蕉</a:t>
            </a:r>
          </a:p>
        </p:txBody>
      </p:sp>
      <p:sp>
        <p:nvSpPr>
          <p:cNvPr id="13" name="矩形 12"/>
          <p:cNvSpPr/>
          <p:nvPr/>
        </p:nvSpPr>
        <p:spPr>
          <a:xfrm>
            <a:off x="179512" y="400506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포도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葡萄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482" name="Picture 2" descr="http://c.ask.nate.com/imgs/knsi.php/544537/1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32" y="931540"/>
            <a:ext cx="2785492" cy="2785492"/>
          </a:xfrm>
          <a:prstGeom prst="rect">
            <a:avLst/>
          </a:prstGeom>
          <a:noFill/>
        </p:spPr>
      </p:pic>
      <p:pic>
        <p:nvPicPr>
          <p:cNvPr id="20484" name="Picture 4" descr="https://encrypted-tbn1.gstatic.com/images?q=tbn:ANd9GcQyZppfKO6rJIIiCFnisAPGhrrRRn-NXzf2MokVMf6-qDuGmGTg"/>
          <p:cNvPicPr>
            <a:picLocks noChangeAspect="1" noChangeArrowheads="1"/>
          </p:cNvPicPr>
          <p:nvPr/>
        </p:nvPicPr>
        <p:blipFill>
          <a:blip r:embed="rId3" cstate="print"/>
          <a:srcRect r="33452"/>
          <a:stretch>
            <a:fillRect/>
          </a:stretch>
        </p:blipFill>
        <p:spPr bwMode="auto">
          <a:xfrm>
            <a:off x="2987824" y="3717032"/>
            <a:ext cx="2952328" cy="2808312"/>
          </a:xfrm>
          <a:prstGeom prst="rect">
            <a:avLst/>
          </a:prstGeom>
          <a:noFill/>
        </p:spPr>
      </p:pic>
      <p:pic>
        <p:nvPicPr>
          <p:cNvPr id="20486" name="Picture 6" descr="http://upload.wikimedia.org/wikipedia/commons/4/4c/Bananas.jpg"/>
          <p:cNvPicPr>
            <a:picLocks noChangeAspect="1" noChangeArrowheads="1"/>
          </p:cNvPicPr>
          <p:nvPr/>
        </p:nvPicPr>
        <p:blipFill>
          <a:blip r:embed="rId4" cstate="print"/>
          <a:srcRect l="30212"/>
          <a:stretch>
            <a:fillRect/>
          </a:stretch>
        </p:blipFill>
        <p:spPr bwMode="auto">
          <a:xfrm>
            <a:off x="5940152" y="904243"/>
            <a:ext cx="2952328" cy="2812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水果名稱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19872" y="1052736"/>
            <a:ext cx="23437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멜론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哈蜜瓜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4005064"/>
            <a:ext cx="2448272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밤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栗子</a:t>
            </a:r>
          </a:p>
        </p:txBody>
      </p:sp>
      <p:sp>
        <p:nvSpPr>
          <p:cNvPr id="13" name="矩形 12"/>
          <p:cNvSpPr/>
          <p:nvPr/>
        </p:nvSpPr>
        <p:spPr>
          <a:xfrm>
            <a:off x="179512" y="400506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귤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橘子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" name="Picture 2" descr="http://pds19.egloos.com/pds/201010/13/94/d0029094_4cb59fbe2db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28" y="980728"/>
            <a:ext cx="2683396" cy="2736304"/>
          </a:xfrm>
          <a:prstGeom prst="rect">
            <a:avLst/>
          </a:prstGeom>
          <a:noFill/>
        </p:spPr>
      </p:pic>
      <p:pic>
        <p:nvPicPr>
          <p:cNvPr id="4" name="Picture 4" descr="http://blog.segye.com/webdata/000/21/70/image-20110214-57945ed920de60104b5bdbbdb8d46d59.jpg"/>
          <p:cNvPicPr>
            <a:picLocks noChangeAspect="1" noChangeArrowheads="1"/>
          </p:cNvPicPr>
          <p:nvPr/>
        </p:nvPicPr>
        <p:blipFill>
          <a:blip r:embed="rId3" cstate="print"/>
          <a:srcRect l="29295" t="17640" r="7391" b="6761"/>
          <a:stretch>
            <a:fillRect/>
          </a:stretch>
        </p:blipFill>
        <p:spPr bwMode="auto">
          <a:xfrm>
            <a:off x="2987824" y="3717032"/>
            <a:ext cx="2894721" cy="2736304"/>
          </a:xfrm>
          <a:prstGeom prst="rect">
            <a:avLst/>
          </a:prstGeom>
          <a:noFill/>
        </p:spPr>
      </p:pic>
      <p:pic>
        <p:nvPicPr>
          <p:cNvPr id="6" name="Picture 6" descr="http://cfile10.uf.tistory.com/image/145A4C334E931548278EE0"/>
          <p:cNvPicPr>
            <a:picLocks noChangeAspect="1" noChangeArrowheads="1"/>
          </p:cNvPicPr>
          <p:nvPr/>
        </p:nvPicPr>
        <p:blipFill>
          <a:blip r:embed="rId4" cstate="print"/>
          <a:srcRect l="6300" r="23625"/>
          <a:stretch>
            <a:fillRect/>
          </a:stretch>
        </p:blipFill>
        <p:spPr bwMode="auto">
          <a:xfrm>
            <a:off x="5868144" y="1052736"/>
            <a:ext cx="3024336" cy="2679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水果名稱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3928" y="1124744"/>
            <a:ext cx="15552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망고</a:t>
            </a: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芒果 </a:t>
            </a:r>
            <a:endParaRPr lang="en-US" altLang="ko-KR" sz="48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4005064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감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杮子 </a:t>
            </a:r>
            <a:endParaRPr lang="en-US" altLang="ko-KR" sz="4800" b="1" dirty="0" smtClean="0">
              <a:solidFill>
                <a:srgbClr val="0070C0"/>
              </a:solidFill>
            </a:endParaRP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9458" name="Picture 2" descr="http://img2.ruliweb.daum.net/mypi/gup/a/9/4/o/3726089570.jpg"/>
          <p:cNvPicPr>
            <a:picLocks noChangeAspect="1" noChangeArrowheads="1"/>
          </p:cNvPicPr>
          <p:nvPr/>
        </p:nvPicPr>
        <p:blipFill>
          <a:blip r:embed="rId2" cstate="print"/>
          <a:srcRect r="10226"/>
          <a:stretch>
            <a:fillRect/>
          </a:stretch>
        </p:blipFill>
        <p:spPr bwMode="auto">
          <a:xfrm>
            <a:off x="251520" y="980728"/>
            <a:ext cx="2880320" cy="2755007"/>
          </a:xfrm>
          <a:prstGeom prst="rect">
            <a:avLst/>
          </a:prstGeom>
          <a:noFill/>
        </p:spPr>
      </p:pic>
      <p:pic>
        <p:nvPicPr>
          <p:cNvPr id="19460" name="Picture 4" descr="http://cfile10.uf.tistory.com/image/144BC53950F3C86827CE9C"/>
          <p:cNvPicPr>
            <a:picLocks noChangeAspect="1" noChangeArrowheads="1"/>
          </p:cNvPicPr>
          <p:nvPr/>
        </p:nvPicPr>
        <p:blipFill>
          <a:blip r:embed="rId3" cstate="print"/>
          <a:srcRect l="16945" r="13974"/>
          <a:stretch>
            <a:fillRect/>
          </a:stretch>
        </p:blipFill>
        <p:spPr bwMode="auto">
          <a:xfrm>
            <a:off x="3131840" y="3717033"/>
            <a:ext cx="2953331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114</Words>
  <Application>Microsoft Office PowerPoint</Application>
  <PresentationFormat>如螢幕大小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user</cp:lastModifiedBy>
  <cp:revision>48</cp:revision>
  <dcterms:created xsi:type="dcterms:W3CDTF">2014-06-02T05:38:59Z</dcterms:created>
  <dcterms:modified xsi:type="dcterms:W3CDTF">2014-11-12T05:58:43Z</dcterms:modified>
</cp:coreProperties>
</file>