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65" d="100"/>
          <a:sy n="65" d="100"/>
        </p:scale>
        <p:origin x="9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24779-5583-4407-8570-A36EE037D167}" type="datetimeFigureOut">
              <a:rPr lang="zh-TW" altLang="en-US" smtClean="0"/>
              <a:pPr/>
              <a:t>2014/11/29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147E1-C7EC-4B4A-A226-CE84119E2F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068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03052-A20D-46CF-9422-3B0303AE2D6C}" type="datetimeFigureOut">
              <a:rPr lang="zh-TW" altLang="en-US" smtClean="0"/>
              <a:pPr/>
              <a:t>2014/11/29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lueskytravel.com.tw/dir/%E9%9F%93%E5%9C%8B/photo/N%E9%A6%96%E7%88%BE%E5%A1%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1672"/>
            <a:ext cx="9144000" cy="5653632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0" y="0"/>
            <a:ext cx="9144000" cy="5784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05 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場所地點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3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本教材內容僅供會員個人學習用，擅自重製、改作、編輯、共同使用、轉借出租、公開放映等，皆須經著作所有人同意</a:t>
            </a:r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，違反者除民事賠償外，也須負刑事責任。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05 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場所地點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3861048"/>
            <a:ext cx="2304256" cy="23762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극장 劇場</a:t>
            </a:r>
          </a:p>
        </p:txBody>
      </p:sp>
      <p:sp>
        <p:nvSpPr>
          <p:cNvPr id="8" name="矩形 7"/>
          <p:cNvSpPr/>
          <p:nvPr/>
        </p:nvSpPr>
        <p:spPr>
          <a:xfrm>
            <a:off x="3491880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444208" y="3789040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131840" y="1340768"/>
            <a:ext cx="2664296" cy="2193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노래방 </a:t>
            </a:r>
            <a:r>
              <a:rPr lang="en-US" altLang="ko-KR" sz="4800" b="1" dirty="0" smtClean="0">
                <a:solidFill>
                  <a:srgbClr val="0070C0"/>
                </a:solidFill>
              </a:rPr>
              <a:t>KTV</a:t>
            </a:r>
            <a:endParaRPr lang="zh-TW" altLang="en-US" sz="48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c.ask.nate.com/imgs/qrsi.php/8560082/11197013/1/1/A/photo.JPG"/>
          <p:cNvPicPr>
            <a:picLocks noChangeAspect="1" noChangeArrowheads="1"/>
          </p:cNvPicPr>
          <p:nvPr/>
        </p:nvPicPr>
        <p:blipFill>
          <a:blip r:embed="rId2" cstate="print"/>
          <a:srcRect l="19692"/>
          <a:stretch>
            <a:fillRect/>
          </a:stretch>
        </p:blipFill>
        <p:spPr bwMode="auto">
          <a:xfrm>
            <a:off x="5940152" y="1124744"/>
            <a:ext cx="2865183" cy="2592670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6084168" y="4077072"/>
            <a:ext cx="2664296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영화관 電影院</a:t>
            </a:r>
            <a:endParaRPr lang="zh-TW" altLang="en-US" sz="4800" b="1" dirty="0">
              <a:solidFill>
                <a:srgbClr val="0070C0"/>
              </a:solidFill>
            </a:endParaRPr>
          </a:p>
        </p:txBody>
      </p:sp>
      <p:pic>
        <p:nvPicPr>
          <p:cNvPr id="3076" name="Picture 4" descr="http://food.bostonfriend.com/wp-content/uploads/sites/19/2014/01/16.jpg"/>
          <p:cNvPicPr>
            <a:picLocks noChangeAspect="1" noChangeArrowheads="1"/>
          </p:cNvPicPr>
          <p:nvPr/>
        </p:nvPicPr>
        <p:blipFill>
          <a:blip r:embed="rId3" cstate="print"/>
          <a:srcRect l="35640" b="12584"/>
          <a:stretch>
            <a:fillRect/>
          </a:stretch>
        </p:blipFill>
        <p:spPr bwMode="auto">
          <a:xfrm>
            <a:off x="3059832" y="3717032"/>
            <a:ext cx="2880320" cy="2609954"/>
          </a:xfrm>
          <a:prstGeom prst="rect">
            <a:avLst/>
          </a:prstGeom>
          <a:noFill/>
        </p:spPr>
      </p:pic>
      <p:pic>
        <p:nvPicPr>
          <p:cNvPr id="3078" name="Picture 6" descr="http://culture.busan.go.kr/establish/img/01/jung/taballm03_cont.jpg"/>
          <p:cNvPicPr>
            <a:picLocks noChangeAspect="1" noChangeArrowheads="1"/>
          </p:cNvPicPr>
          <p:nvPr/>
        </p:nvPicPr>
        <p:blipFill>
          <a:blip r:embed="rId4" cstate="print"/>
          <a:srcRect l="13632" r="18955" b="10111"/>
          <a:stretch>
            <a:fillRect/>
          </a:stretch>
        </p:blipFill>
        <p:spPr bwMode="auto">
          <a:xfrm>
            <a:off x="251520" y="1124744"/>
            <a:ext cx="2791695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05 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場所地點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1880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444208" y="3789040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347864" y="1196752"/>
            <a:ext cx="2344266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공원 公園</a:t>
            </a:r>
          </a:p>
        </p:txBody>
      </p:sp>
      <p:sp>
        <p:nvSpPr>
          <p:cNvPr id="11" name="矩形 10"/>
          <p:cNvSpPr/>
          <p:nvPr/>
        </p:nvSpPr>
        <p:spPr>
          <a:xfrm>
            <a:off x="6372200" y="4293096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 smtClean="0"/>
              <a:t>    </a:t>
            </a:r>
            <a:endParaRPr lang="en-US" altLang="ko-KR" sz="4800" dirty="0" smtClean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56176" y="3933056"/>
            <a:ext cx="2664296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운동장 運動場</a:t>
            </a:r>
          </a:p>
        </p:txBody>
      </p:sp>
      <p:sp>
        <p:nvSpPr>
          <p:cNvPr id="13" name="矩形 12"/>
          <p:cNvSpPr/>
          <p:nvPr/>
        </p:nvSpPr>
        <p:spPr>
          <a:xfrm>
            <a:off x="323528" y="3933056"/>
            <a:ext cx="2664296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야구장 棒球場</a:t>
            </a:r>
          </a:p>
        </p:txBody>
      </p:sp>
      <p:pic>
        <p:nvPicPr>
          <p:cNvPr id="2050" name="Picture 2" descr="http://cfs9.tistory.com/upload_control/download.blog?fhandle=YmxvZzIwMTkyQGZzOS50aXN0b3J5LmNvbTovYXR0YWNoLzAvMS5KUEc%3D"/>
          <p:cNvPicPr>
            <a:picLocks noChangeAspect="1" noChangeArrowheads="1"/>
          </p:cNvPicPr>
          <p:nvPr/>
        </p:nvPicPr>
        <p:blipFill>
          <a:blip r:embed="rId2" cstate="print"/>
          <a:srcRect l="6494" t="1443" r="10179" b="4886"/>
          <a:stretch>
            <a:fillRect/>
          </a:stretch>
        </p:blipFill>
        <p:spPr bwMode="auto">
          <a:xfrm>
            <a:off x="323528" y="1052736"/>
            <a:ext cx="2808312" cy="2592287"/>
          </a:xfrm>
          <a:prstGeom prst="rect">
            <a:avLst/>
          </a:prstGeom>
          <a:noFill/>
        </p:spPr>
      </p:pic>
      <p:pic>
        <p:nvPicPr>
          <p:cNvPr id="2052" name="Picture 4" descr="http://cfile9.uf.tistory.com/image/205C38264C09DB583F85C8"/>
          <p:cNvPicPr>
            <a:picLocks noChangeAspect="1" noChangeArrowheads="1"/>
          </p:cNvPicPr>
          <p:nvPr/>
        </p:nvPicPr>
        <p:blipFill>
          <a:blip r:embed="rId3" cstate="print"/>
          <a:srcRect l="37799" t="30176" r="12142"/>
          <a:stretch>
            <a:fillRect/>
          </a:stretch>
        </p:blipFill>
        <p:spPr bwMode="auto">
          <a:xfrm>
            <a:off x="3131840" y="3717032"/>
            <a:ext cx="2880320" cy="2592288"/>
          </a:xfrm>
          <a:prstGeom prst="rect">
            <a:avLst/>
          </a:prstGeom>
          <a:noFill/>
        </p:spPr>
      </p:pic>
      <p:pic>
        <p:nvPicPr>
          <p:cNvPr id="2054" name="Picture 6" descr="http://upload.wikimedia.org/wikipedia/commons/thumb/5/5b/Hyochang_Stadium.JPG/300px-Hyochang_Stadium.JPG"/>
          <p:cNvPicPr>
            <a:picLocks noChangeAspect="1" noChangeArrowheads="1"/>
          </p:cNvPicPr>
          <p:nvPr/>
        </p:nvPicPr>
        <p:blipFill>
          <a:blip r:embed="rId4" cstate="print"/>
          <a:srcRect r="20307"/>
          <a:stretch>
            <a:fillRect/>
          </a:stretch>
        </p:blipFill>
        <p:spPr bwMode="auto">
          <a:xfrm>
            <a:off x="6012159" y="1124744"/>
            <a:ext cx="2736305" cy="2575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05 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場所地點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1880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491880" y="1340768"/>
            <a:ext cx="2170787" cy="2190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호프집 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居酒屋</a:t>
            </a:r>
          </a:p>
        </p:txBody>
      </p:sp>
      <p:sp>
        <p:nvSpPr>
          <p:cNvPr id="12" name="矩形 11"/>
          <p:cNvSpPr/>
          <p:nvPr/>
        </p:nvSpPr>
        <p:spPr>
          <a:xfrm>
            <a:off x="6156176" y="3933056"/>
            <a:ext cx="2448272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쇼핑 購物</a:t>
            </a:r>
          </a:p>
        </p:txBody>
      </p:sp>
      <p:sp>
        <p:nvSpPr>
          <p:cNvPr id="13" name="矩形 12"/>
          <p:cNvSpPr/>
          <p:nvPr/>
        </p:nvSpPr>
        <p:spPr>
          <a:xfrm>
            <a:off x="323528" y="4005064"/>
            <a:ext cx="26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카페 </a:t>
            </a:r>
            <a:r>
              <a:rPr lang="ko-KR" altLang="en-US" sz="4800" b="1" dirty="0" smtClean="0">
                <a:solidFill>
                  <a:srgbClr val="0070C0"/>
                </a:solidFill>
              </a:rPr>
              <a:t>咖啡</a:t>
            </a:r>
            <a:r>
              <a:rPr lang="zh-TW" altLang="en-US" sz="4800" b="1" dirty="0" smtClean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廳</a:t>
            </a:r>
            <a:endParaRPr lang="ko-KR" altLang="en-US" sz="4800" b="1" dirty="0" smtClean="0">
              <a:solidFill>
                <a:srgbClr val="0070C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1026" name="Picture 2" descr="http://cfile24.uf.tistory.com/image/157394404D1631CB343FCE"/>
          <p:cNvPicPr>
            <a:picLocks noChangeAspect="1" noChangeArrowheads="1"/>
          </p:cNvPicPr>
          <p:nvPr/>
        </p:nvPicPr>
        <p:blipFill>
          <a:blip r:embed="rId2" cstate="print"/>
          <a:srcRect l="2685" t="3953" r="33211" b="8527"/>
          <a:stretch>
            <a:fillRect/>
          </a:stretch>
        </p:blipFill>
        <p:spPr bwMode="auto">
          <a:xfrm>
            <a:off x="251521" y="980728"/>
            <a:ext cx="2808311" cy="2808312"/>
          </a:xfrm>
          <a:prstGeom prst="rect">
            <a:avLst/>
          </a:prstGeom>
          <a:noFill/>
        </p:spPr>
      </p:pic>
      <p:pic>
        <p:nvPicPr>
          <p:cNvPr id="1028" name="Picture 4" descr="http://www.hankyung.com/pdsdata/bbs3/community_event/thumb/cf29dd20b4f35b7c58e56d6115b46491"/>
          <p:cNvPicPr>
            <a:picLocks noChangeAspect="1" noChangeArrowheads="1"/>
          </p:cNvPicPr>
          <p:nvPr/>
        </p:nvPicPr>
        <p:blipFill>
          <a:blip r:embed="rId3" cstate="print"/>
          <a:srcRect r="25913"/>
          <a:stretch>
            <a:fillRect/>
          </a:stretch>
        </p:blipFill>
        <p:spPr bwMode="auto">
          <a:xfrm>
            <a:off x="3059832" y="3789040"/>
            <a:ext cx="2880320" cy="2592288"/>
          </a:xfrm>
          <a:prstGeom prst="rect">
            <a:avLst/>
          </a:prstGeom>
          <a:noFill/>
        </p:spPr>
      </p:pic>
      <p:pic>
        <p:nvPicPr>
          <p:cNvPr id="1030" name="Picture 6" descr="http://www.taipeitravel.net/d_upload_ttn/activity/image/A0/B0/C0/D0/E1/F437/06070e74-b99b-4143-80d1-840a1be61b37.jpg"/>
          <p:cNvPicPr>
            <a:picLocks noChangeAspect="1" noChangeArrowheads="1"/>
          </p:cNvPicPr>
          <p:nvPr/>
        </p:nvPicPr>
        <p:blipFill>
          <a:blip r:embed="rId4" cstate="print"/>
          <a:srcRect l="33926" r="11415" b="25069"/>
          <a:stretch>
            <a:fillRect/>
          </a:stretch>
        </p:blipFill>
        <p:spPr bwMode="auto">
          <a:xfrm>
            <a:off x="5940152" y="980728"/>
            <a:ext cx="2952328" cy="2763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91</Words>
  <Application>Microsoft Office PowerPoint</Application>
  <PresentationFormat>如螢幕大小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맑은 고딕</vt:lpstr>
      <vt:lpstr>맑은 고딕</vt:lpstr>
      <vt:lpstr>微軟正黑體</vt:lpstr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>C.M.T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Harry Lin</dc:creator>
  <cp:lastModifiedBy>Harry Lin</cp:lastModifiedBy>
  <cp:revision>40</cp:revision>
  <dcterms:created xsi:type="dcterms:W3CDTF">2014-06-02T05:38:59Z</dcterms:created>
  <dcterms:modified xsi:type="dcterms:W3CDTF">2014-11-29T06:42:05Z</dcterms:modified>
</cp:coreProperties>
</file>