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DADCD8-3CBB-46EF-8B59-441AA0183230}" type="datetimeFigureOut">
              <a:rPr lang="zh-TW" altLang="en-US" smtClean="0"/>
              <a:t>2022/5/20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D075BE-14B8-4267-9B36-F4D9EAB92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Test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公正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Windows 使用者</dc:creator>
  <cp:lastModifiedBy>Windows 使用者</cp:lastModifiedBy>
  <cp:revision>1</cp:revision>
  <dcterms:created xsi:type="dcterms:W3CDTF">2022-05-20T07:01:13Z</dcterms:created>
  <dcterms:modified xsi:type="dcterms:W3CDTF">2022-05-20T07:01:40Z</dcterms:modified>
</cp:coreProperties>
</file>