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C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7" d="100"/>
          <a:sy n="67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24779-5583-4407-8570-A36EE037D167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147E1-C7EC-4B4A-A226-CE84119E2F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052-A20D-46CF-9422-3B0303AE2D6C}" type="datetimeFigureOut">
              <a:rPr lang="zh-TW" altLang="en-US" smtClean="0"/>
              <a:pPr/>
              <a:t>2014/11/7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98D1-DB90-42A5-9765-68FC3EA5A1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k.photo.pchome.com.tw/s14/jackie196429/3/136178027814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326"/>
            <a:ext cx="9144000" cy="6043613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07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交通工具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本教材內容僅供會員個人學習用，擅自重製、改作、編輯、共同使用、轉借出租、公開放映等，皆須經著作所有人同意</a:t>
            </a:r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，違反者除民事賠償外，也須負刑事責任。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07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交通工具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3933056"/>
            <a:ext cx="2304256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기차 </a:t>
            </a:r>
            <a:r>
              <a:rPr lang="zh-TW" altLang="en-US" sz="48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火車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203848" y="112474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지하철 地鐵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3974833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버스 公車</a:t>
            </a:r>
            <a:endParaRPr lang="zh-TW" altLang="en-US" sz="4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cfile2.uf.tistory.com/image/1569260D4CBBE44852FBA0"/>
          <p:cNvPicPr>
            <a:picLocks noChangeAspect="1" noChangeArrowheads="1"/>
          </p:cNvPicPr>
          <p:nvPr/>
        </p:nvPicPr>
        <p:blipFill>
          <a:blip r:embed="rId2" cstate="print"/>
          <a:srcRect l="10800" t="3197" r="26152" b="10496"/>
          <a:stretch>
            <a:fillRect/>
          </a:stretch>
        </p:blipFill>
        <p:spPr bwMode="auto">
          <a:xfrm>
            <a:off x="251520" y="1052736"/>
            <a:ext cx="2880321" cy="2664296"/>
          </a:xfrm>
          <a:prstGeom prst="rect">
            <a:avLst/>
          </a:prstGeom>
          <a:noFill/>
        </p:spPr>
      </p:pic>
      <p:pic>
        <p:nvPicPr>
          <p:cNvPr id="4100" name="Picture 4" descr="http://cfs16.tistory.com/image/16/tistory/2010/04/14/13/44/4bc54833d96a4"/>
          <p:cNvPicPr>
            <a:picLocks noChangeAspect="1" noChangeArrowheads="1"/>
          </p:cNvPicPr>
          <p:nvPr/>
        </p:nvPicPr>
        <p:blipFill>
          <a:blip r:embed="rId3" cstate="print"/>
          <a:srcRect l="10080" t="5670" r="28181" b="9281"/>
          <a:stretch>
            <a:fillRect/>
          </a:stretch>
        </p:blipFill>
        <p:spPr bwMode="auto">
          <a:xfrm>
            <a:off x="3131839" y="3717032"/>
            <a:ext cx="2880321" cy="2736304"/>
          </a:xfrm>
          <a:prstGeom prst="rect">
            <a:avLst/>
          </a:prstGeom>
          <a:noFill/>
        </p:spPr>
      </p:pic>
      <p:pic>
        <p:nvPicPr>
          <p:cNvPr id="4102" name="Picture 6" descr="http://www.envtimes.co.kr/photo/200806181602.jpg"/>
          <p:cNvPicPr>
            <a:picLocks noChangeAspect="1" noChangeArrowheads="1"/>
          </p:cNvPicPr>
          <p:nvPr/>
        </p:nvPicPr>
        <p:blipFill>
          <a:blip r:embed="rId4" cstate="print"/>
          <a:srcRect l="25168"/>
          <a:stretch>
            <a:fillRect/>
          </a:stretch>
        </p:blipFill>
        <p:spPr bwMode="auto">
          <a:xfrm flipH="1">
            <a:off x="6012160" y="1124744"/>
            <a:ext cx="2952328" cy="2595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07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交通工具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4208" y="3789040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15816" y="1124744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고속열차 高速列車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2200" y="4293096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/>
              <a:t>    </a:t>
            </a:r>
            <a:endParaRPr lang="en-US" altLang="ko-KR" sz="4800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56176" y="4077072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자동차 汽車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528" y="3933056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택시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計程車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http://ojsfile.ohmynews.com/STD_IMG_FILE/2009/0720/IE001083022_STD.jpg"/>
          <p:cNvPicPr>
            <a:picLocks noChangeAspect="1" noChangeArrowheads="1"/>
          </p:cNvPicPr>
          <p:nvPr/>
        </p:nvPicPr>
        <p:blipFill>
          <a:blip r:embed="rId2" cstate="print"/>
          <a:srcRect l="34776" t="7821" r="3233"/>
          <a:stretch>
            <a:fillRect/>
          </a:stretch>
        </p:blipFill>
        <p:spPr bwMode="auto">
          <a:xfrm>
            <a:off x="251520" y="908721"/>
            <a:ext cx="2705251" cy="2664296"/>
          </a:xfrm>
          <a:prstGeom prst="rect">
            <a:avLst/>
          </a:prstGeom>
          <a:noFill/>
        </p:spPr>
      </p:pic>
      <p:pic>
        <p:nvPicPr>
          <p:cNvPr id="3076" name="Picture 4" descr="http://blog.donga.com/_upload/blog/0000000022/201011012321062.jpg"/>
          <p:cNvPicPr>
            <a:picLocks noChangeAspect="1" noChangeArrowheads="1"/>
          </p:cNvPicPr>
          <p:nvPr/>
        </p:nvPicPr>
        <p:blipFill>
          <a:blip r:embed="rId3" cstate="print"/>
          <a:srcRect l="33171" b="3477"/>
          <a:stretch>
            <a:fillRect/>
          </a:stretch>
        </p:blipFill>
        <p:spPr bwMode="auto">
          <a:xfrm>
            <a:off x="6084168" y="940943"/>
            <a:ext cx="2808312" cy="2704081"/>
          </a:xfrm>
          <a:prstGeom prst="rect">
            <a:avLst/>
          </a:prstGeom>
          <a:noFill/>
        </p:spPr>
      </p:pic>
      <p:pic>
        <p:nvPicPr>
          <p:cNvPr id="3078" name="Picture 6" descr="http://news.dongascience.com/MEDIA/Photo/2010/09/20/20100920-8.jpg"/>
          <p:cNvPicPr>
            <a:picLocks noChangeAspect="1" noChangeArrowheads="1"/>
          </p:cNvPicPr>
          <p:nvPr/>
        </p:nvPicPr>
        <p:blipFill>
          <a:blip r:embed="rId4" cstate="print"/>
          <a:srcRect l="6621" r="26057"/>
          <a:stretch>
            <a:fillRect/>
          </a:stretch>
        </p:blipFill>
        <p:spPr bwMode="auto">
          <a:xfrm>
            <a:off x="2987824" y="3645024"/>
            <a:ext cx="309634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07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交通工具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1960" y="1124744"/>
            <a:ext cx="1440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배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船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44208" y="4077072"/>
            <a:ext cx="2448272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자전거 腳踏車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528" y="400506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비행기 飛機</a:t>
            </a:r>
            <a:endParaRPr lang="ko-KR" altLang="en-US" sz="4800" b="1" dirty="0" smtClean="0">
              <a:solidFill>
                <a:srgbClr val="0070C0"/>
              </a:solidFill>
            </a:endParaRP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http://cfile234.uf.daum.net/image/172967464F5C48C60A29E8"/>
          <p:cNvPicPr>
            <a:picLocks noChangeAspect="1" noChangeArrowheads="1"/>
          </p:cNvPicPr>
          <p:nvPr/>
        </p:nvPicPr>
        <p:blipFill>
          <a:blip r:embed="rId2" cstate="print"/>
          <a:srcRect l="20290" r="7246"/>
          <a:stretch>
            <a:fillRect/>
          </a:stretch>
        </p:blipFill>
        <p:spPr bwMode="auto">
          <a:xfrm>
            <a:off x="251520" y="1124744"/>
            <a:ext cx="2952328" cy="2664296"/>
          </a:xfrm>
          <a:prstGeom prst="rect">
            <a:avLst/>
          </a:prstGeom>
          <a:noFill/>
        </p:spPr>
      </p:pic>
      <p:pic>
        <p:nvPicPr>
          <p:cNvPr id="2052" name="Picture 4" descr="http://c.ask.nate.com/imgs/qrsi.php/8860265/11823682/0/1/A/aaa7.jpg"/>
          <p:cNvPicPr>
            <a:picLocks noChangeAspect="1" noChangeArrowheads="1"/>
          </p:cNvPicPr>
          <p:nvPr/>
        </p:nvPicPr>
        <p:blipFill>
          <a:blip r:embed="rId3" cstate="print"/>
          <a:srcRect l="14000" t="1979" r="7601"/>
          <a:stretch>
            <a:fillRect/>
          </a:stretch>
        </p:blipFill>
        <p:spPr bwMode="auto">
          <a:xfrm>
            <a:off x="3203848" y="3789040"/>
            <a:ext cx="2880320" cy="2674907"/>
          </a:xfrm>
          <a:prstGeom prst="rect">
            <a:avLst/>
          </a:prstGeom>
          <a:noFill/>
        </p:spPr>
      </p:pic>
      <p:pic>
        <p:nvPicPr>
          <p:cNvPr id="2054" name="Picture 6" descr="http://cfile27.uf.tistory.com/image/13457F335010ABE0446C5F"/>
          <p:cNvPicPr>
            <a:picLocks noChangeAspect="1" noChangeArrowheads="1"/>
          </p:cNvPicPr>
          <p:nvPr/>
        </p:nvPicPr>
        <p:blipFill>
          <a:blip r:embed="rId4" cstate="print"/>
          <a:srcRect t="15713" r="43010" b="5720"/>
          <a:stretch>
            <a:fillRect/>
          </a:stretch>
        </p:blipFill>
        <p:spPr bwMode="auto">
          <a:xfrm>
            <a:off x="6117772" y="1124744"/>
            <a:ext cx="2846716" cy="2614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88</Words>
  <Application>Microsoft Office PowerPoint</Application>
  <PresentationFormat>如螢幕大小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投影片 1</vt:lpstr>
      <vt:lpstr>投影片 2</vt:lpstr>
      <vt:lpstr>投影片 3</vt:lpstr>
      <vt:lpstr>投影片 4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Harry Lin</dc:creator>
  <cp:lastModifiedBy>Win7User</cp:lastModifiedBy>
  <cp:revision>49</cp:revision>
  <dcterms:created xsi:type="dcterms:W3CDTF">2014-06-02T05:38:59Z</dcterms:created>
  <dcterms:modified xsi:type="dcterms:W3CDTF">2014-11-07T09:28:45Z</dcterms:modified>
</cp:coreProperties>
</file>