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1" r:id="rId2"/>
    <p:sldId id="256" r:id="rId3"/>
    <p:sldId id="262" r:id="rId4"/>
    <p:sldId id="266" r:id="rId5"/>
    <p:sldId id="259" r:id="rId6"/>
    <p:sldId id="260" r:id="rId7"/>
    <p:sldId id="264" r:id="rId8"/>
    <p:sldId id="265" r:id="rId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2BE5C2D-B213-4E2D-BF9F-4B6A5BA07874}" type="datetimeFigureOut">
              <a:rPr lang="zh-TW" altLang="en-US" smtClean="0"/>
              <a:pPr/>
              <a:t>2014/12/30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252745-4C4B-42CB-AC76-612524C591F5}"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E5C2D-B213-4E2D-BF9F-4B6A5BA07874}" type="datetimeFigureOut">
              <a:rPr lang="zh-TW" altLang="en-US" smtClean="0"/>
              <a:pPr/>
              <a:t>2014/12/30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52745-4C4B-42CB-AC76-612524C591F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taiwan.mofat.go.kr/worldlanguage/asia/taiwan/main/index.jsp"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63688" y="1628800"/>
            <a:ext cx="1512168" cy="1368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smtClean="0"/>
              <a:t> </a:t>
            </a:r>
            <a:endParaRPr lang="zh-TW" altLang="en-US" dirty="0"/>
          </a:p>
        </p:txBody>
      </p:sp>
      <p:sp>
        <p:nvSpPr>
          <p:cNvPr id="6" name="矩形 5"/>
          <p:cNvSpPr/>
          <p:nvPr/>
        </p:nvSpPr>
        <p:spPr>
          <a:xfrm>
            <a:off x="251520" y="260648"/>
            <a:ext cx="1512168" cy="13681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dirty="0" smtClean="0"/>
              <a:t> </a:t>
            </a:r>
            <a:endParaRPr lang="zh-TW" altLang="en-US" dirty="0"/>
          </a:p>
        </p:txBody>
      </p:sp>
      <p:sp>
        <p:nvSpPr>
          <p:cNvPr id="4" name="文字方塊 3"/>
          <p:cNvSpPr txBox="1"/>
          <p:nvPr/>
        </p:nvSpPr>
        <p:spPr>
          <a:xfrm>
            <a:off x="251520" y="188640"/>
            <a:ext cx="5570756" cy="3046988"/>
          </a:xfrm>
          <a:prstGeom prst="rect">
            <a:avLst/>
          </a:prstGeom>
          <a:noFill/>
        </p:spPr>
        <p:txBody>
          <a:bodyPr wrap="none" rtlCol="0">
            <a:spAutoFit/>
          </a:bodyPr>
          <a:lstStyle/>
          <a:p>
            <a:r>
              <a:rPr lang="zh-TW" altLang="en-US" sz="9600" b="1" dirty="0" smtClean="0">
                <a:solidFill>
                  <a:schemeClr val="bg1"/>
                </a:solidFill>
                <a:latin typeface="微軟正黑體" pitchFamily="34" charset="-120"/>
                <a:ea typeface="微軟正黑體" pitchFamily="34" charset="-120"/>
              </a:rPr>
              <a:t>打</a:t>
            </a:r>
            <a:r>
              <a:rPr lang="zh-TW" altLang="en-US" sz="9600" b="1" dirty="0" smtClean="0">
                <a:solidFill>
                  <a:schemeClr val="accent5">
                    <a:lumMod val="50000"/>
                  </a:schemeClr>
                </a:solidFill>
                <a:latin typeface="微軟正黑體" pitchFamily="34" charset="-120"/>
                <a:ea typeface="微軟正黑體" pitchFamily="34" charset="-120"/>
              </a:rPr>
              <a:t> </a:t>
            </a:r>
            <a:r>
              <a:rPr lang="zh-TW" altLang="en-US" sz="9600" b="1" dirty="0" smtClean="0">
                <a:solidFill>
                  <a:schemeClr val="accent5">
                    <a:lumMod val="60000"/>
                    <a:lumOff val="40000"/>
                  </a:schemeClr>
                </a:solidFill>
                <a:latin typeface="微軟正黑體" pitchFamily="34" charset="-120"/>
                <a:ea typeface="微軟正黑體" pitchFamily="34" charset="-120"/>
              </a:rPr>
              <a:t>工</a:t>
            </a:r>
            <a:endParaRPr lang="en-US" altLang="zh-TW" sz="9600" b="1" dirty="0" smtClean="0">
              <a:solidFill>
                <a:schemeClr val="accent5">
                  <a:lumMod val="60000"/>
                  <a:lumOff val="40000"/>
                </a:schemeClr>
              </a:solidFill>
              <a:latin typeface="微軟正黑體" pitchFamily="34" charset="-120"/>
              <a:ea typeface="微軟正黑體" pitchFamily="34" charset="-120"/>
            </a:endParaRPr>
          </a:p>
          <a:p>
            <a:r>
              <a:rPr lang="zh-TW" altLang="en-US" sz="9600" b="1" dirty="0" smtClean="0">
                <a:solidFill>
                  <a:schemeClr val="accent5">
                    <a:lumMod val="60000"/>
                    <a:lumOff val="40000"/>
                  </a:schemeClr>
                </a:solidFill>
                <a:latin typeface="微軟正黑體" pitchFamily="34" charset="-120"/>
                <a:ea typeface="微軟正黑體" pitchFamily="34" charset="-120"/>
              </a:rPr>
              <a:t>度</a:t>
            </a:r>
            <a:r>
              <a:rPr lang="zh-TW" altLang="en-US" sz="9600" b="1" dirty="0" smtClean="0">
                <a:solidFill>
                  <a:schemeClr val="accent5">
                    <a:lumMod val="50000"/>
                  </a:schemeClr>
                </a:solidFill>
                <a:latin typeface="微軟正黑體" pitchFamily="34" charset="-120"/>
                <a:ea typeface="微軟正黑體" pitchFamily="34" charset="-120"/>
              </a:rPr>
              <a:t> </a:t>
            </a:r>
            <a:r>
              <a:rPr lang="zh-TW" altLang="en-US" sz="9600" b="1" dirty="0" smtClean="0">
                <a:solidFill>
                  <a:schemeClr val="bg1"/>
                </a:solidFill>
                <a:latin typeface="微軟正黑體" pitchFamily="34" charset="-120"/>
                <a:ea typeface="微軟正黑體" pitchFamily="34" charset="-120"/>
              </a:rPr>
              <a:t>假</a:t>
            </a:r>
            <a:r>
              <a:rPr lang="zh-TW" altLang="en-US" sz="9600" b="1" dirty="0" smtClean="0">
                <a:solidFill>
                  <a:schemeClr val="accent5">
                    <a:lumMod val="50000"/>
                  </a:schemeClr>
                </a:solidFill>
                <a:latin typeface="微軟正黑體" pitchFamily="34" charset="-120"/>
                <a:ea typeface="微軟正黑體" pitchFamily="34" charset="-120"/>
              </a:rPr>
              <a:t> </a:t>
            </a:r>
            <a:r>
              <a:rPr lang="zh-TW" altLang="en-US" sz="6000" b="1" dirty="0" smtClean="0">
                <a:solidFill>
                  <a:schemeClr val="accent5">
                    <a:lumMod val="60000"/>
                    <a:lumOff val="40000"/>
                  </a:schemeClr>
                </a:solidFill>
                <a:latin typeface="微軟正黑體" pitchFamily="34" charset="-120"/>
                <a:ea typeface="微軟正黑體" pitchFamily="34" charset="-120"/>
              </a:rPr>
              <a:t>韓國語</a:t>
            </a:r>
            <a:endParaRPr lang="en-US" altLang="zh-TW" sz="9600" b="1" dirty="0" smtClean="0">
              <a:solidFill>
                <a:schemeClr val="accent5">
                  <a:lumMod val="60000"/>
                  <a:lumOff val="40000"/>
                </a:schemeClr>
              </a:solidFill>
              <a:latin typeface="微軟正黑體" pitchFamily="34" charset="-120"/>
              <a:ea typeface="微軟正黑體" pitchFamily="34" charset="-120"/>
            </a:endParaRPr>
          </a:p>
        </p:txBody>
      </p:sp>
      <p:pic>
        <p:nvPicPr>
          <p:cNvPr id="1028" name="Picture 4" descr="http://chinese.visitkoreayear.com/_upload/contents_files/kal_1(1).jpg"/>
          <p:cNvPicPr>
            <a:picLocks noChangeAspect="1" noChangeArrowheads="1"/>
          </p:cNvPicPr>
          <p:nvPr/>
        </p:nvPicPr>
        <p:blipFill>
          <a:blip r:embed="rId2" cstate="print"/>
          <a:srcRect t="24160"/>
          <a:stretch>
            <a:fillRect/>
          </a:stretch>
        </p:blipFill>
        <p:spPr bwMode="auto">
          <a:xfrm>
            <a:off x="0" y="3140968"/>
            <a:ext cx="9144000" cy="3717032"/>
          </a:xfrm>
          <a:prstGeom prst="rect">
            <a:avLst/>
          </a:prstGeom>
          <a:noFill/>
        </p:spPr>
      </p:pic>
      <p:sp>
        <p:nvSpPr>
          <p:cNvPr id="8" name="文字方塊 7"/>
          <p:cNvSpPr txBox="1"/>
          <p:nvPr/>
        </p:nvSpPr>
        <p:spPr>
          <a:xfrm>
            <a:off x="3347864" y="1692097"/>
            <a:ext cx="4464496" cy="584775"/>
          </a:xfrm>
          <a:prstGeom prst="rect">
            <a:avLst/>
          </a:prstGeom>
          <a:noFill/>
        </p:spPr>
        <p:txBody>
          <a:bodyPr wrap="square" rtlCol="0">
            <a:spAutoFit/>
          </a:bodyPr>
          <a:lstStyle/>
          <a:p>
            <a:r>
              <a:rPr lang="zh-TW" altLang="en-US" sz="3200" b="1" dirty="0" smtClean="0">
                <a:solidFill>
                  <a:schemeClr val="accent5">
                    <a:lumMod val="75000"/>
                  </a:schemeClr>
                </a:solidFill>
                <a:latin typeface="微軟正黑體" pitchFamily="34" charset="-120"/>
                <a:ea typeface="微軟正黑體" pitchFamily="34" charset="-120"/>
              </a:rPr>
              <a:t>第二回：找尋住所</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6165304"/>
            <a:ext cx="9144000" cy="692696"/>
          </a:xfrm>
          <a:prstGeom prst="rect">
            <a:avLst/>
          </a:prstGeom>
          <a:solidFill>
            <a:schemeClr val="bg2">
              <a:lumMod val="2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15" name="矩形 14"/>
          <p:cNvSpPr/>
          <p:nvPr/>
        </p:nvSpPr>
        <p:spPr>
          <a:xfrm>
            <a:off x="0" y="0"/>
            <a:ext cx="7884368" cy="692696"/>
          </a:xfrm>
          <a:prstGeom prst="rect">
            <a:avLst/>
          </a:prstGeom>
          <a:solidFill>
            <a:schemeClr val="bg2">
              <a:lumMod val="2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16" name="矩形 15"/>
          <p:cNvSpPr/>
          <p:nvPr/>
        </p:nvSpPr>
        <p:spPr>
          <a:xfrm>
            <a:off x="7884368" y="0"/>
            <a:ext cx="1259632" cy="692696"/>
          </a:xfrm>
          <a:prstGeom prst="rect">
            <a:avLst/>
          </a:prstGeom>
          <a:solidFill>
            <a:schemeClr val="bg2">
              <a:lumMod val="2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cxnSp>
        <p:nvCxnSpPr>
          <p:cNvPr id="18" name="直線接點 17"/>
          <p:cNvCxnSpPr/>
          <p:nvPr/>
        </p:nvCxnSpPr>
        <p:spPr>
          <a:xfrm>
            <a:off x="7884368" y="0"/>
            <a:ext cx="0" cy="692696"/>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直線接點 19"/>
          <p:cNvCxnSpPr/>
          <p:nvPr/>
        </p:nvCxnSpPr>
        <p:spPr>
          <a:xfrm>
            <a:off x="8244408" y="188640"/>
            <a:ext cx="64807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2" name="直線接點 21"/>
          <p:cNvCxnSpPr/>
          <p:nvPr/>
        </p:nvCxnSpPr>
        <p:spPr>
          <a:xfrm>
            <a:off x="8252792" y="341040"/>
            <a:ext cx="64807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3" name="直線接點 22"/>
          <p:cNvCxnSpPr/>
          <p:nvPr/>
        </p:nvCxnSpPr>
        <p:spPr>
          <a:xfrm>
            <a:off x="8244408" y="493440"/>
            <a:ext cx="64807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圓角矩形 24"/>
          <p:cNvSpPr/>
          <p:nvPr/>
        </p:nvSpPr>
        <p:spPr>
          <a:xfrm>
            <a:off x="7952368" y="6253563"/>
            <a:ext cx="1080120" cy="504056"/>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發送</a:t>
            </a:r>
          </a:p>
        </p:txBody>
      </p:sp>
      <p:sp>
        <p:nvSpPr>
          <p:cNvPr id="27" name="圓角矩形 26"/>
          <p:cNvSpPr/>
          <p:nvPr/>
        </p:nvSpPr>
        <p:spPr>
          <a:xfrm>
            <a:off x="1691680" y="6309320"/>
            <a:ext cx="6120680" cy="432048"/>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000" b="1" dirty="0" smtClean="0">
                <a:solidFill>
                  <a:schemeClr val="tx1"/>
                </a:solidFill>
                <a:latin typeface="微軟正黑體" pitchFamily="34" charset="-120"/>
                <a:ea typeface="微軟正黑體" pitchFamily="34" charset="-120"/>
              </a:rPr>
              <a:t>輸入發送的訊息</a:t>
            </a:r>
          </a:p>
        </p:txBody>
      </p:sp>
      <p:sp>
        <p:nvSpPr>
          <p:cNvPr id="28" name="加號 27"/>
          <p:cNvSpPr/>
          <p:nvPr/>
        </p:nvSpPr>
        <p:spPr>
          <a:xfrm>
            <a:off x="202622" y="6280036"/>
            <a:ext cx="576064" cy="504056"/>
          </a:xfrm>
          <a:prstGeom prst="mathPlu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971600" y="6309320"/>
            <a:ext cx="144016" cy="14401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1259632" y="6309320"/>
            <a:ext cx="144016" cy="14401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流程圖: 延遲 31"/>
          <p:cNvSpPr/>
          <p:nvPr/>
        </p:nvSpPr>
        <p:spPr>
          <a:xfrm rot="5400000">
            <a:off x="1065910" y="6425933"/>
            <a:ext cx="288032" cy="432048"/>
          </a:xfrm>
          <a:prstGeom prst="flowChartDelay">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106" name="Picture 10" descr="http://api.ning.com/files/6aOMGtxdGe6dXwEboi74J72ofYfppISNT8TaIiSsm0pgfKqkXrm7V3nyInD5sLarmfFV*OvfcaLLbPnXZZ5Vj9KP0vuSktYA/01.jpg?width=750"/>
          <p:cNvPicPr>
            <a:picLocks noChangeAspect="1" noChangeArrowheads="1"/>
          </p:cNvPicPr>
          <p:nvPr/>
        </p:nvPicPr>
        <p:blipFill>
          <a:blip r:embed="rId2" cstate="print"/>
          <a:srcRect l="16128" t="64353" b="24744"/>
          <a:stretch>
            <a:fillRect/>
          </a:stretch>
        </p:blipFill>
        <p:spPr bwMode="auto">
          <a:xfrm>
            <a:off x="1619672" y="1052736"/>
            <a:ext cx="6120680" cy="1512168"/>
          </a:xfrm>
          <a:prstGeom prst="rect">
            <a:avLst/>
          </a:prstGeom>
          <a:noFill/>
        </p:spPr>
      </p:pic>
      <p:sp>
        <p:nvSpPr>
          <p:cNvPr id="36" name="矩形 35"/>
          <p:cNvSpPr/>
          <p:nvPr/>
        </p:nvSpPr>
        <p:spPr>
          <a:xfrm>
            <a:off x="3897640" y="125730"/>
            <a:ext cx="800219" cy="461665"/>
          </a:xfrm>
          <a:prstGeom prst="rect">
            <a:avLst/>
          </a:prstGeom>
        </p:spPr>
        <p:txBody>
          <a:bodyPr wrap="none">
            <a:spAutoFit/>
          </a:bodyPr>
          <a:lstStyle/>
          <a:p>
            <a:r>
              <a:rPr lang="ko-KR" altLang="en-US" sz="2400" b="1" dirty="0" smtClean="0">
                <a:solidFill>
                  <a:schemeClr val="bg1"/>
                </a:solidFill>
              </a:rPr>
              <a:t>민호</a:t>
            </a:r>
          </a:p>
        </p:txBody>
      </p:sp>
      <p:sp>
        <p:nvSpPr>
          <p:cNvPr id="38" name="矩形 37"/>
          <p:cNvSpPr/>
          <p:nvPr/>
        </p:nvSpPr>
        <p:spPr>
          <a:xfrm>
            <a:off x="2051720" y="1196752"/>
            <a:ext cx="4752528" cy="1200329"/>
          </a:xfrm>
          <a:prstGeom prst="rect">
            <a:avLst/>
          </a:prstGeom>
          <a:solidFill>
            <a:schemeClr val="bg1"/>
          </a:solidFill>
        </p:spPr>
        <p:txBody>
          <a:bodyPr wrap="square">
            <a:spAutoFit/>
          </a:bodyPr>
          <a:lstStyle/>
          <a:p>
            <a:r>
              <a:rPr lang="ko-KR" altLang="en-US" dirty="0" smtClean="0"/>
              <a:t>오랜만이에요</a:t>
            </a:r>
            <a:r>
              <a:rPr lang="en-US" altLang="ko-KR" dirty="0" smtClean="0"/>
              <a:t>~</a:t>
            </a:r>
            <a:r>
              <a:rPr lang="ko-KR" altLang="en-US" dirty="0" smtClean="0"/>
              <a:t>누나</a:t>
            </a:r>
            <a:r>
              <a:rPr lang="en-US" altLang="ko-KR" dirty="0" smtClean="0"/>
              <a:t>.</a:t>
            </a:r>
            <a:r>
              <a:rPr lang="ko-KR" altLang="en-US" dirty="0" smtClean="0"/>
              <a:t>우빈이형이랑 종석이 갑자기 일이 생겼거든요</a:t>
            </a:r>
            <a:r>
              <a:rPr lang="en-US" altLang="ko-KR" dirty="0" smtClean="0"/>
              <a:t>. </a:t>
            </a:r>
            <a:r>
              <a:rPr lang="ko-KR" altLang="en-US" dirty="0" smtClean="0"/>
              <a:t>저만 와도 괜찮죠</a:t>
            </a:r>
            <a:r>
              <a:rPr lang="en-US" altLang="ko-KR" dirty="0" smtClean="0"/>
              <a:t>?</a:t>
            </a:r>
            <a:endParaRPr lang="ko-KR" altLang="en-US" dirty="0" smtClean="0"/>
          </a:p>
          <a:p>
            <a:r>
              <a:rPr lang="ko-KR" altLang="en-US" dirty="0" smtClean="0">
                <a:solidFill>
                  <a:schemeClr val="accent1">
                    <a:lumMod val="75000"/>
                  </a:schemeClr>
                </a:solidFill>
              </a:rPr>
              <a:t>好久不見</a:t>
            </a:r>
            <a:r>
              <a:rPr lang="en-US" altLang="ko-KR" dirty="0" smtClean="0">
                <a:solidFill>
                  <a:schemeClr val="accent1">
                    <a:lumMod val="75000"/>
                  </a:schemeClr>
                </a:solidFill>
              </a:rPr>
              <a:t>~</a:t>
            </a:r>
            <a:r>
              <a:rPr lang="ko-KR" altLang="en-US" dirty="0" smtClean="0">
                <a:solidFill>
                  <a:schemeClr val="accent1">
                    <a:lumMod val="75000"/>
                  </a:schemeClr>
                </a:solidFill>
              </a:rPr>
              <a:t>姐姐。宇斌哥和鍾碩突然有些事，只有我來沒關係吧</a:t>
            </a:r>
            <a:r>
              <a:rPr lang="en-US" altLang="ko-KR" dirty="0" smtClean="0">
                <a:solidFill>
                  <a:schemeClr val="accent1">
                    <a:lumMod val="75000"/>
                  </a:schemeClr>
                </a:solidFill>
              </a:rPr>
              <a:t>?</a:t>
            </a:r>
            <a:endParaRPr lang="ko-KR" altLang="en-US" dirty="0">
              <a:solidFill>
                <a:schemeClr val="accent1">
                  <a:lumMod val="75000"/>
                </a:schemeClr>
              </a:solidFill>
            </a:endParaRPr>
          </a:p>
        </p:txBody>
      </p:sp>
      <p:pic>
        <p:nvPicPr>
          <p:cNvPr id="41" name="Picture 10" descr="http://api.ning.com/files/6aOMGtxdGe6dXwEboi74J72ofYfppISNT8TaIiSsm0pgfKqkXrm7V3nyInD5sLarmfFV*OvfcaLLbPnXZZ5Vj9KP0vuSktYA/01.jpg?width=750"/>
          <p:cNvPicPr>
            <a:picLocks noChangeAspect="1" noChangeArrowheads="1"/>
          </p:cNvPicPr>
          <p:nvPr/>
        </p:nvPicPr>
        <p:blipFill>
          <a:blip r:embed="rId2" cstate="print"/>
          <a:srcRect l="16128" t="64353" r="5313" b="24744"/>
          <a:stretch>
            <a:fillRect/>
          </a:stretch>
        </p:blipFill>
        <p:spPr bwMode="auto">
          <a:xfrm rot="10800000">
            <a:off x="2267744" y="2780928"/>
            <a:ext cx="5040556" cy="1008112"/>
          </a:xfrm>
          <a:prstGeom prst="rect">
            <a:avLst/>
          </a:prstGeom>
          <a:noFill/>
        </p:spPr>
      </p:pic>
      <p:sp>
        <p:nvSpPr>
          <p:cNvPr id="43" name="矩形 42"/>
          <p:cNvSpPr/>
          <p:nvPr/>
        </p:nvSpPr>
        <p:spPr>
          <a:xfrm>
            <a:off x="2627784" y="2996952"/>
            <a:ext cx="4248472" cy="646331"/>
          </a:xfrm>
          <a:prstGeom prst="rect">
            <a:avLst/>
          </a:prstGeom>
          <a:solidFill>
            <a:schemeClr val="bg1"/>
          </a:solidFill>
        </p:spPr>
        <p:txBody>
          <a:bodyPr wrap="square">
            <a:spAutoFit/>
          </a:bodyPr>
          <a:lstStyle/>
          <a:p>
            <a:r>
              <a:rPr lang="ko-KR" altLang="en-US" dirty="0" smtClean="0"/>
              <a:t>너만 해도 상당히 고마워</a:t>
            </a:r>
            <a:r>
              <a:rPr lang="en-US" altLang="ko-KR" dirty="0" smtClean="0"/>
              <a:t>~</a:t>
            </a:r>
            <a:endParaRPr lang="ko-KR" altLang="en-US" dirty="0" smtClean="0"/>
          </a:p>
          <a:p>
            <a:r>
              <a:rPr lang="ko-KR" altLang="en-US" dirty="0" smtClean="0">
                <a:solidFill>
                  <a:schemeClr val="accent1">
                    <a:lumMod val="75000"/>
                  </a:schemeClr>
                </a:solidFill>
              </a:rPr>
              <a:t>你光是來我很感謝了</a:t>
            </a:r>
            <a:r>
              <a:rPr lang="en-US" altLang="ko-KR" dirty="0" smtClean="0">
                <a:solidFill>
                  <a:schemeClr val="accent1">
                    <a:lumMod val="75000"/>
                  </a:schemeClr>
                </a:solidFill>
              </a:rPr>
              <a:t>~</a:t>
            </a:r>
            <a:endParaRPr lang="ko-KR" altLang="en-US" dirty="0">
              <a:solidFill>
                <a:schemeClr val="accent1">
                  <a:lumMod val="75000"/>
                </a:schemeClr>
              </a:solidFill>
            </a:endParaRPr>
          </a:p>
        </p:txBody>
      </p:sp>
      <p:grpSp>
        <p:nvGrpSpPr>
          <p:cNvPr id="49" name="群組 48"/>
          <p:cNvGrpSpPr/>
          <p:nvPr/>
        </p:nvGrpSpPr>
        <p:grpSpPr>
          <a:xfrm>
            <a:off x="1547664" y="4005063"/>
            <a:ext cx="6192688" cy="2088233"/>
            <a:chOff x="1475656" y="3368852"/>
            <a:chExt cx="5849971" cy="996252"/>
          </a:xfrm>
        </p:grpSpPr>
        <p:pic>
          <p:nvPicPr>
            <p:cNvPr id="46" name="Picture 10" descr="http://api.ning.com/files/6aOMGtxdGe6dXwEboi74J72ofYfppISNT8TaIiSsm0pgfKqkXrm7V3nyInD5sLarmfFV*OvfcaLLbPnXZZ5Vj9KP0vuSktYA/01.jpg?width=750"/>
            <p:cNvPicPr>
              <a:picLocks noChangeAspect="1" noChangeArrowheads="1"/>
            </p:cNvPicPr>
            <p:nvPr/>
          </p:nvPicPr>
          <p:blipFill>
            <a:blip r:embed="rId2" cstate="print"/>
            <a:srcRect l="16128" t="64353" b="24744"/>
            <a:stretch>
              <a:fillRect/>
            </a:stretch>
          </p:blipFill>
          <p:spPr bwMode="auto">
            <a:xfrm>
              <a:off x="1475656" y="3368852"/>
              <a:ext cx="5849971" cy="996252"/>
            </a:xfrm>
            <a:prstGeom prst="rect">
              <a:avLst/>
            </a:prstGeom>
            <a:noFill/>
          </p:spPr>
        </p:pic>
        <p:sp>
          <p:nvSpPr>
            <p:cNvPr id="48" name="矩形 47"/>
            <p:cNvSpPr/>
            <p:nvPr/>
          </p:nvSpPr>
          <p:spPr>
            <a:xfrm>
              <a:off x="1907704" y="3501008"/>
              <a:ext cx="4824536" cy="646331"/>
            </a:xfrm>
            <a:prstGeom prst="rect">
              <a:avLst/>
            </a:prstGeom>
            <a:solidFill>
              <a:schemeClr val="bg1"/>
            </a:solidFill>
          </p:spPr>
          <p:txBody>
            <a:bodyPr wrap="square">
              <a:spAutoFit/>
            </a:bodyPr>
            <a:lstStyle/>
            <a:p>
              <a:endParaRPr lang="en-US" altLang="ko-KR" dirty="0" smtClean="0"/>
            </a:p>
            <a:p>
              <a:endParaRPr lang="ko-KR" altLang="en-US" dirty="0"/>
            </a:p>
          </p:txBody>
        </p:sp>
      </p:grpSp>
      <p:sp>
        <p:nvSpPr>
          <p:cNvPr id="56" name="五邊形 55"/>
          <p:cNvSpPr/>
          <p:nvPr/>
        </p:nvSpPr>
        <p:spPr>
          <a:xfrm rot="10800000">
            <a:off x="323528" y="116632"/>
            <a:ext cx="1296144" cy="459432"/>
          </a:xfrm>
          <a:prstGeom prst="homePlate">
            <a:avLst/>
          </a:prstGeom>
          <a:solidFill>
            <a:schemeClr val="bg2">
              <a:lumMod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57" name="文字方塊 56"/>
          <p:cNvSpPr txBox="1"/>
          <p:nvPr/>
        </p:nvSpPr>
        <p:spPr>
          <a:xfrm>
            <a:off x="611560" y="148570"/>
            <a:ext cx="852606" cy="400110"/>
          </a:xfrm>
          <a:prstGeom prst="rect">
            <a:avLst/>
          </a:prstGeom>
          <a:noFill/>
        </p:spPr>
        <p:txBody>
          <a:bodyPr wrap="none" rtlCol="0">
            <a:spAutoFit/>
          </a:bodyPr>
          <a:lstStyle/>
          <a:p>
            <a:r>
              <a:rPr lang="en-US" altLang="zh-TW" sz="2000" dirty="0" smtClean="0">
                <a:solidFill>
                  <a:schemeClr val="bg1"/>
                </a:solidFill>
              </a:rPr>
              <a:t>CHATS</a:t>
            </a:r>
            <a:endParaRPr lang="zh-TW" altLang="en-US" sz="2000" dirty="0">
              <a:solidFill>
                <a:schemeClr val="bg1"/>
              </a:solidFill>
            </a:endParaRPr>
          </a:p>
        </p:txBody>
      </p:sp>
      <p:pic>
        <p:nvPicPr>
          <p:cNvPr id="7170" name="Picture 2" descr="http://www.kofan.com/tw/files/2013/11/image_thumb1.png"/>
          <p:cNvPicPr>
            <a:picLocks noChangeAspect="1" noChangeArrowheads="1"/>
          </p:cNvPicPr>
          <p:nvPr/>
        </p:nvPicPr>
        <p:blipFill>
          <a:blip r:embed="rId3" cstate="print"/>
          <a:srcRect l="13310" t="7149" r="21473" b="10640"/>
          <a:stretch>
            <a:fillRect/>
          </a:stretch>
        </p:blipFill>
        <p:spPr bwMode="auto">
          <a:xfrm>
            <a:off x="395536" y="1052736"/>
            <a:ext cx="1150563" cy="1080120"/>
          </a:xfrm>
          <a:prstGeom prst="rect">
            <a:avLst/>
          </a:prstGeom>
          <a:noFill/>
        </p:spPr>
      </p:pic>
      <p:sp>
        <p:nvSpPr>
          <p:cNvPr id="37" name="矩形 36"/>
          <p:cNvSpPr/>
          <p:nvPr/>
        </p:nvSpPr>
        <p:spPr>
          <a:xfrm>
            <a:off x="1763688" y="836712"/>
            <a:ext cx="543739" cy="307777"/>
          </a:xfrm>
          <a:prstGeom prst="rect">
            <a:avLst/>
          </a:prstGeom>
        </p:spPr>
        <p:txBody>
          <a:bodyPr wrap="none">
            <a:spAutoFit/>
          </a:bodyPr>
          <a:lstStyle/>
          <a:p>
            <a:r>
              <a:rPr lang="ko-KR" altLang="en-US" sz="1400" dirty="0" smtClean="0"/>
              <a:t>민호</a:t>
            </a:r>
            <a:endParaRPr lang="zh-TW" altLang="en-US" sz="1400" dirty="0"/>
          </a:p>
        </p:txBody>
      </p:sp>
      <p:sp>
        <p:nvSpPr>
          <p:cNvPr id="40" name="矩形 39"/>
          <p:cNvSpPr/>
          <p:nvPr/>
        </p:nvSpPr>
        <p:spPr>
          <a:xfrm>
            <a:off x="2339752" y="4293096"/>
            <a:ext cx="4572000" cy="1477328"/>
          </a:xfrm>
          <a:prstGeom prst="rect">
            <a:avLst/>
          </a:prstGeom>
        </p:spPr>
        <p:txBody>
          <a:bodyPr>
            <a:spAutoFit/>
          </a:bodyPr>
          <a:lstStyle/>
          <a:p>
            <a:r>
              <a:rPr lang="ko-KR" altLang="en-US" dirty="0" smtClean="0"/>
              <a:t>근데 무슨 고시원인데 엘리베이터조차 없어요</a:t>
            </a:r>
            <a:r>
              <a:rPr lang="en-US" altLang="ko-KR" dirty="0" smtClean="0"/>
              <a:t>! </a:t>
            </a:r>
            <a:r>
              <a:rPr lang="ko-KR" altLang="en-US" dirty="0" smtClean="0"/>
              <a:t>누나가 일찍 알려주었더라면 제가 더 좋은 숙소를 찾아줄 수 있었을텐데</a:t>
            </a:r>
            <a:r>
              <a:rPr lang="en-US" altLang="ko-KR" dirty="0" smtClean="0"/>
              <a:t>... </a:t>
            </a:r>
            <a:endParaRPr lang="ko-KR" altLang="en-US" dirty="0" smtClean="0"/>
          </a:p>
          <a:p>
            <a:r>
              <a:rPr lang="ko-KR" altLang="en-US" dirty="0" smtClean="0">
                <a:solidFill>
                  <a:schemeClr val="accent1">
                    <a:lumMod val="75000"/>
                  </a:schemeClr>
                </a:solidFill>
              </a:rPr>
              <a:t>可是什麼考試院居然連電梯也沒有！妳要是早點告訴我，我可以幫你找到更好的住處</a:t>
            </a:r>
            <a:r>
              <a:rPr lang="en-US" altLang="ko-KR" dirty="0" smtClean="0">
                <a:solidFill>
                  <a:schemeClr val="accent1">
                    <a:lumMod val="75000"/>
                  </a:schemeClr>
                </a:solidFill>
              </a:rPr>
              <a:t>…</a:t>
            </a:r>
            <a:endParaRPr lang="ko-KR" altLang="en-US" dirty="0">
              <a:solidFill>
                <a:schemeClr val="accent1">
                  <a:lumMod val="75000"/>
                </a:schemeClr>
              </a:solidFill>
            </a:endParaRPr>
          </a:p>
        </p:txBody>
      </p:sp>
      <p:pic>
        <p:nvPicPr>
          <p:cNvPr id="42" name="Picture 2" descr="http://www.kofan.com/tw/files/2013/11/image_thumb1.png"/>
          <p:cNvPicPr>
            <a:picLocks noChangeAspect="1" noChangeArrowheads="1"/>
          </p:cNvPicPr>
          <p:nvPr/>
        </p:nvPicPr>
        <p:blipFill>
          <a:blip r:embed="rId3" cstate="print"/>
          <a:srcRect l="13310" t="7149" r="21473" b="10640"/>
          <a:stretch>
            <a:fillRect/>
          </a:stretch>
        </p:blipFill>
        <p:spPr bwMode="auto">
          <a:xfrm>
            <a:off x="467544" y="4293096"/>
            <a:ext cx="1150563" cy="1080120"/>
          </a:xfrm>
          <a:prstGeom prst="rect">
            <a:avLst/>
          </a:prstGeom>
          <a:noFill/>
        </p:spPr>
      </p:pic>
      <p:sp>
        <p:nvSpPr>
          <p:cNvPr id="45" name="矩形 44"/>
          <p:cNvSpPr/>
          <p:nvPr/>
        </p:nvSpPr>
        <p:spPr>
          <a:xfrm>
            <a:off x="1907704" y="3861048"/>
            <a:ext cx="543739" cy="307777"/>
          </a:xfrm>
          <a:prstGeom prst="rect">
            <a:avLst/>
          </a:prstGeom>
        </p:spPr>
        <p:txBody>
          <a:bodyPr wrap="none">
            <a:spAutoFit/>
          </a:bodyPr>
          <a:lstStyle/>
          <a:p>
            <a:r>
              <a:rPr lang="ko-KR" altLang="en-US" sz="1400" dirty="0" smtClean="0"/>
              <a:t>민호</a:t>
            </a:r>
            <a:endParaRPr lang="zh-TW" altLang="en-US" sz="1400" dirty="0"/>
          </a:p>
        </p:txBody>
      </p:sp>
      <p:pic>
        <p:nvPicPr>
          <p:cNvPr id="31" name="Picture 2" descr="http://i.ytimg.com/vi/v3J7wCGHy2Q/maxresdefault.jpg"/>
          <p:cNvPicPr>
            <a:picLocks noChangeAspect="1" noChangeArrowheads="1"/>
          </p:cNvPicPr>
          <p:nvPr/>
        </p:nvPicPr>
        <p:blipFill>
          <a:blip r:embed="rId4" cstate="print"/>
          <a:srcRect r="40938"/>
          <a:stretch>
            <a:fillRect/>
          </a:stretch>
        </p:blipFill>
        <p:spPr bwMode="auto">
          <a:xfrm>
            <a:off x="7380312" y="2708920"/>
            <a:ext cx="1224136" cy="11658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6165304"/>
            <a:ext cx="9144000" cy="692696"/>
          </a:xfrm>
          <a:prstGeom prst="rect">
            <a:avLst/>
          </a:prstGeom>
          <a:solidFill>
            <a:schemeClr val="bg2">
              <a:lumMod val="2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15" name="矩形 14"/>
          <p:cNvSpPr/>
          <p:nvPr/>
        </p:nvSpPr>
        <p:spPr>
          <a:xfrm>
            <a:off x="0" y="0"/>
            <a:ext cx="7884368" cy="692696"/>
          </a:xfrm>
          <a:prstGeom prst="rect">
            <a:avLst/>
          </a:prstGeom>
          <a:solidFill>
            <a:schemeClr val="bg2">
              <a:lumMod val="2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16" name="矩形 15"/>
          <p:cNvSpPr/>
          <p:nvPr/>
        </p:nvSpPr>
        <p:spPr>
          <a:xfrm>
            <a:off x="7884368" y="0"/>
            <a:ext cx="1259632" cy="692696"/>
          </a:xfrm>
          <a:prstGeom prst="rect">
            <a:avLst/>
          </a:prstGeom>
          <a:solidFill>
            <a:schemeClr val="bg2">
              <a:lumMod val="2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cxnSp>
        <p:nvCxnSpPr>
          <p:cNvPr id="18" name="直線接點 17"/>
          <p:cNvCxnSpPr/>
          <p:nvPr/>
        </p:nvCxnSpPr>
        <p:spPr>
          <a:xfrm>
            <a:off x="7884368" y="0"/>
            <a:ext cx="0" cy="692696"/>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直線接點 19"/>
          <p:cNvCxnSpPr/>
          <p:nvPr/>
        </p:nvCxnSpPr>
        <p:spPr>
          <a:xfrm>
            <a:off x="8244408" y="188640"/>
            <a:ext cx="64807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2" name="直線接點 21"/>
          <p:cNvCxnSpPr/>
          <p:nvPr/>
        </p:nvCxnSpPr>
        <p:spPr>
          <a:xfrm>
            <a:off x="8252792" y="341040"/>
            <a:ext cx="64807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3" name="直線接點 22"/>
          <p:cNvCxnSpPr/>
          <p:nvPr/>
        </p:nvCxnSpPr>
        <p:spPr>
          <a:xfrm>
            <a:off x="8244408" y="493440"/>
            <a:ext cx="64807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圓角矩形 24"/>
          <p:cNvSpPr/>
          <p:nvPr/>
        </p:nvSpPr>
        <p:spPr>
          <a:xfrm>
            <a:off x="7952368" y="6253563"/>
            <a:ext cx="1080120" cy="504056"/>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發送</a:t>
            </a:r>
          </a:p>
        </p:txBody>
      </p:sp>
      <p:sp>
        <p:nvSpPr>
          <p:cNvPr id="27" name="圓角矩形 26"/>
          <p:cNvSpPr/>
          <p:nvPr/>
        </p:nvSpPr>
        <p:spPr>
          <a:xfrm>
            <a:off x="1691680" y="6309320"/>
            <a:ext cx="6120680" cy="432048"/>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000" b="1" dirty="0" smtClean="0">
                <a:solidFill>
                  <a:schemeClr val="tx1"/>
                </a:solidFill>
                <a:latin typeface="微軟正黑體" pitchFamily="34" charset="-120"/>
                <a:ea typeface="微軟正黑體" pitchFamily="34" charset="-120"/>
              </a:rPr>
              <a:t>輸入發送的訊息</a:t>
            </a:r>
          </a:p>
        </p:txBody>
      </p:sp>
      <p:sp>
        <p:nvSpPr>
          <p:cNvPr id="28" name="加號 27"/>
          <p:cNvSpPr/>
          <p:nvPr/>
        </p:nvSpPr>
        <p:spPr>
          <a:xfrm>
            <a:off x="202622" y="6280036"/>
            <a:ext cx="576064" cy="504056"/>
          </a:xfrm>
          <a:prstGeom prst="mathPlu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971600" y="6309320"/>
            <a:ext cx="144016" cy="14401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1259632" y="6309320"/>
            <a:ext cx="144016" cy="14401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流程圖: 延遲 31"/>
          <p:cNvSpPr/>
          <p:nvPr/>
        </p:nvSpPr>
        <p:spPr>
          <a:xfrm rot="5400000">
            <a:off x="1065910" y="6425933"/>
            <a:ext cx="288032" cy="432048"/>
          </a:xfrm>
          <a:prstGeom prst="flowChartDelay">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106" name="Picture 10" descr="http://api.ning.com/files/6aOMGtxdGe6dXwEboi74J72ofYfppISNT8TaIiSsm0pgfKqkXrm7V3nyInD5sLarmfFV*OvfcaLLbPnXZZ5Vj9KP0vuSktYA/01.jpg?width=750"/>
          <p:cNvPicPr>
            <a:picLocks noChangeAspect="1" noChangeArrowheads="1"/>
          </p:cNvPicPr>
          <p:nvPr/>
        </p:nvPicPr>
        <p:blipFill>
          <a:blip r:embed="rId2" cstate="print"/>
          <a:srcRect l="16128" t="64353" b="24744"/>
          <a:stretch>
            <a:fillRect/>
          </a:stretch>
        </p:blipFill>
        <p:spPr bwMode="auto">
          <a:xfrm>
            <a:off x="1475656" y="1052736"/>
            <a:ext cx="6264696" cy="1008112"/>
          </a:xfrm>
          <a:prstGeom prst="rect">
            <a:avLst/>
          </a:prstGeom>
          <a:noFill/>
        </p:spPr>
      </p:pic>
      <p:sp>
        <p:nvSpPr>
          <p:cNvPr id="36" name="矩形 35"/>
          <p:cNvSpPr/>
          <p:nvPr/>
        </p:nvSpPr>
        <p:spPr>
          <a:xfrm>
            <a:off x="3897640" y="125730"/>
            <a:ext cx="800219" cy="461665"/>
          </a:xfrm>
          <a:prstGeom prst="rect">
            <a:avLst/>
          </a:prstGeom>
        </p:spPr>
        <p:txBody>
          <a:bodyPr wrap="none">
            <a:spAutoFit/>
          </a:bodyPr>
          <a:lstStyle/>
          <a:p>
            <a:r>
              <a:rPr lang="ko-KR" altLang="en-US" sz="2400" b="1" dirty="0" smtClean="0">
                <a:solidFill>
                  <a:schemeClr val="bg1"/>
                </a:solidFill>
              </a:rPr>
              <a:t>의신</a:t>
            </a:r>
            <a:endParaRPr lang="zh-TW" altLang="en-US" sz="2400" b="1" dirty="0">
              <a:solidFill>
                <a:schemeClr val="bg1"/>
              </a:solidFill>
            </a:endParaRPr>
          </a:p>
        </p:txBody>
      </p:sp>
      <p:sp>
        <p:nvSpPr>
          <p:cNvPr id="38" name="矩形 37"/>
          <p:cNvSpPr/>
          <p:nvPr/>
        </p:nvSpPr>
        <p:spPr>
          <a:xfrm>
            <a:off x="1907704" y="1196752"/>
            <a:ext cx="5184576" cy="646331"/>
          </a:xfrm>
          <a:prstGeom prst="rect">
            <a:avLst/>
          </a:prstGeom>
          <a:solidFill>
            <a:schemeClr val="bg1"/>
          </a:solidFill>
        </p:spPr>
        <p:txBody>
          <a:bodyPr wrap="square">
            <a:spAutoFit/>
          </a:bodyPr>
          <a:lstStyle/>
          <a:p>
            <a:r>
              <a:rPr lang="ko-KR" altLang="en-US" dirty="0" smtClean="0"/>
              <a:t>응</a:t>
            </a:r>
            <a:r>
              <a:rPr lang="en-US" altLang="ko-KR" dirty="0" smtClean="0"/>
              <a:t>, </a:t>
            </a:r>
            <a:r>
              <a:rPr lang="ko-KR" altLang="en-US" dirty="0" smtClean="0"/>
              <a:t>괜찮아 이 정도만 해도 만족해</a:t>
            </a:r>
            <a:r>
              <a:rPr lang="en-US" altLang="ko-KR" dirty="0" smtClean="0"/>
              <a:t>!</a:t>
            </a:r>
            <a:endParaRPr lang="ko-KR" altLang="en-US" dirty="0" smtClean="0"/>
          </a:p>
          <a:p>
            <a:r>
              <a:rPr lang="ko-KR" altLang="en-US" dirty="0" smtClean="0">
                <a:solidFill>
                  <a:schemeClr val="accent1">
                    <a:lumMod val="75000"/>
                  </a:schemeClr>
                </a:solidFill>
              </a:rPr>
              <a:t>嗯，沒關係</a:t>
            </a:r>
            <a:r>
              <a:rPr lang="en-US" altLang="ko-KR" dirty="0" smtClean="0">
                <a:solidFill>
                  <a:schemeClr val="accent1">
                    <a:lumMod val="75000"/>
                  </a:schemeClr>
                </a:solidFill>
              </a:rPr>
              <a:t>~</a:t>
            </a:r>
            <a:r>
              <a:rPr lang="ko-KR" altLang="en-US" dirty="0" smtClean="0">
                <a:solidFill>
                  <a:schemeClr val="accent1">
                    <a:lumMod val="75000"/>
                  </a:schemeClr>
                </a:solidFill>
              </a:rPr>
              <a:t>你能來幫我已經滿足了！</a:t>
            </a:r>
            <a:endParaRPr lang="ko-KR" altLang="en-US" dirty="0">
              <a:solidFill>
                <a:schemeClr val="accent1">
                  <a:lumMod val="75000"/>
                </a:schemeClr>
              </a:solidFill>
            </a:endParaRPr>
          </a:p>
        </p:txBody>
      </p:sp>
      <p:sp>
        <p:nvSpPr>
          <p:cNvPr id="39" name="矩形 38"/>
          <p:cNvSpPr/>
          <p:nvPr/>
        </p:nvSpPr>
        <p:spPr>
          <a:xfrm>
            <a:off x="1763688" y="827420"/>
            <a:ext cx="543739" cy="307777"/>
          </a:xfrm>
          <a:prstGeom prst="rect">
            <a:avLst/>
          </a:prstGeom>
        </p:spPr>
        <p:txBody>
          <a:bodyPr wrap="none">
            <a:spAutoFit/>
          </a:bodyPr>
          <a:lstStyle/>
          <a:p>
            <a:r>
              <a:rPr lang="ko-KR" altLang="en-US" sz="1400" dirty="0" smtClean="0"/>
              <a:t>의신</a:t>
            </a:r>
            <a:endParaRPr lang="zh-TW" altLang="en-US" sz="1400" dirty="0"/>
          </a:p>
        </p:txBody>
      </p:sp>
      <p:pic>
        <p:nvPicPr>
          <p:cNvPr id="41" name="Picture 10" descr="http://api.ning.com/files/6aOMGtxdGe6dXwEboi74J72ofYfppISNT8TaIiSsm0pgfKqkXrm7V3nyInD5sLarmfFV*OvfcaLLbPnXZZ5Vj9KP0vuSktYA/01.jpg?width=750"/>
          <p:cNvPicPr>
            <a:picLocks noChangeAspect="1" noChangeArrowheads="1"/>
          </p:cNvPicPr>
          <p:nvPr/>
        </p:nvPicPr>
        <p:blipFill>
          <a:blip r:embed="rId2" cstate="print"/>
          <a:srcRect l="16128" t="64353" r="5313" b="24744"/>
          <a:stretch>
            <a:fillRect/>
          </a:stretch>
        </p:blipFill>
        <p:spPr bwMode="auto">
          <a:xfrm rot="10800000">
            <a:off x="251520" y="2132856"/>
            <a:ext cx="7128788" cy="1656184"/>
          </a:xfrm>
          <a:prstGeom prst="rect">
            <a:avLst/>
          </a:prstGeom>
          <a:noFill/>
        </p:spPr>
      </p:pic>
      <p:sp>
        <p:nvSpPr>
          <p:cNvPr id="43" name="矩形 42"/>
          <p:cNvSpPr/>
          <p:nvPr/>
        </p:nvSpPr>
        <p:spPr>
          <a:xfrm>
            <a:off x="683568" y="2348880"/>
            <a:ext cx="6102424" cy="1200329"/>
          </a:xfrm>
          <a:prstGeom prst="rect">
            <a:avLst/>
          </a:prstGeom>
          <a:solidFill>
            <a:schemeClr val="bg1"/>
          </a:solidFill>
        </p:spPr>
        <p:txBody>
          <a:bodyPr wrap="square">
            <a:spAutoFit/>
          </a:bodyPr>
          <a:lstStyle/>
          <a:p>
            <a:r>
              <a:rPr lang="ko-KR" altLang="en-US" dirty="0" smtClean="0"/>
              <a:t>근데 고시원방이 좀 작은데 불편하지 않아요</a:t>
            </a:r>
            <a:r>
              <a:rPr lang="en-US" altLang="ko-KR" dirty="0" smtClean="0"/>
              <a:t>? </a:t>
            </a:r>
            <a:r>
              <a:rPr lang="ko-KR" altLang="en-US" dirty="0" smtClean="0"/>
              <a:t>누나 </a:t>
            </a:r>
            <a:r>
              <a:rPr lang="en-US" altLang="ko-KR" dirty="0" smtClean="0"/>
              <a:t>1</a:t>
            </a:r>
            <a:r>
              <a:rPr lang="ko-KR" altLang="en-US" dirty="0" smtClean="0"/>
              <a:t>년 있을거면 원룸도 나쁘지 않을텐데</a:t>
            </a:r>
            <a:r>
              <a:rPr lang="en-US" altLang="ko-KR" dirty="0" smtClean="0"/>
              <a:t>.</a:t>
            </a:r>
            <a:endParaRPr lang="ko-KR" altLang="en-US" dirty="0" smtClean="0"/>
          </a:p>
          <a:p>
            <a:r>
              <a:rPr lang="ko-KR" altLang="en-US" dirty="0" smtClean="0">
                <a:solidFill>
                  <a:schemeClr val="accent1">
                    <a:lumMod val="75000"/>
                  </a:schemeClr>
                </a:solidFill>
              </a:rPr>
              <a:t>不過考試院房間有點小，不會不舒服嗎？姐姐要在這邊待一年的話，其實套房也是不錯。</a:t>
            </a:r>
            <a:endParaRPr lang="ko-KR" altLang="en-US" dirty="0">
              <a:solidFill>
                <a:schemeClr val="accent1">
                  <a:lumMod val="75000"/>
                </a:schemeClr>
              </a:solidFill>
            </a:endParaRPr>
          </a:p>
        </p:txBody>
      </p:sp>
      <p:grpSp>
        <p:nvGrpSpPr>
          <p:cNvPr id="2" name="群組 48"/>
          <p:cNvGrpSpPr/>
          <p:nvPr/>
        </p:nvGrpSpPr>
        <p:grpSpPr>
          <a:xfrm>
            <a:off x="1403648" y="4005064"/>
            <a:ext cx="7560840" cy="2088233"/>
            <a:chOff x="1475656" y="3398997"/>
            <a:chExt cx="5451909" cy="966107"/>
          </a:xfrm>
        </p:grpSpPr>
        <p:pic>
          <p:nvPicPr>
            <p:cNvPr id="46" name="Picture 10" descr="http://api.ning.com/files/6aOMGtxdGe6dXwEboi74J72ofYfppISNT8TaIiSsm0pgfKqkXrm7V3nyInD5sLarmfFV*OvfcaLLbPnXZZ5Vj9KP0vuSktYA/01.jpg?width=750"/>
            <p:cNvPicPr>
              <a:picLocks noChangeAspect="1" noChangeArrowheads="1"/>
            </p:cNvPicPr>
            <p:nvPr/>
          </p:nvPicPr>
          <p:blipFill>
            <a:blip r:embed="rId2" cstate="print"/>
            <a:srcRect l="16128" t="64807" r="6627" b="24744"/>
            <a:stretch>
              <a:fillRect/>
            </a:stretch>
          </p:blipFill>
          <p:spPr bwMode="auto">
            <a:xfrm>
              <a:off x="1475656" y="3398997"/>
              <a:ext cx="5451909" cy="966107"/>
            </a:xfrm>
            <a:prstGeom prst="rect">
              <a:avLst/>
            </a:prstGeom>
            <a:noFill/>
          </p:spPr>
        </p:pic>
        <p:sp>
          <p:nvSpPr>
            <p:cNvPr id="48" name="矩形 47"/>
            <p:cNvSpPr/>
            <p:nvPr/>
          </p:nvSpPr>
          <p:spPr>
            <a:xfrm>
              <a:off x="1907704" y="3501008"/>
              <a:ext cx="4824536" cy="646331"/>
            </a:xfrm>
            <a:prstGeom prst="rect">
              <a:avLst/>
            </a:prstGeom>
            <a:solidFill>
              <a:schemeClr val="bg1"/>
            </a:solidFill>
          </p:spPr>
          <p:txBody>
            <a:bodyPr wrap="square">
              <a:spAutoFit/>
            </a:bodyPr>
            <a:lstStyle/>
            <a:p>
              <a:endParaRPr lang="en-US" altLang="ko-KR" dirty="0" smtClean="0"/>
            </a:p>
            <a:p>
              <a:endParaRPr lang="ko-KR" altLang="en-US" dirty="0"/>
            </a:p>
          </p:txBody>
        </p:sp>
      </p:grpSp>
      <p:sp>
        <p:nvSpPr>
          <p:cNvPr id="47" name="矩形 46"/>
          <p:cNvSpPr/>
          <p:nvPr/>
        </p:nvSpPr>
        <p:spPr>
          <a:xfrm>
            <a:off x="2123728" y="4133979"/>
            <a:ext cx="6696744" cy="2031325"/>
          </a:xfrm>
          <a:prstGeom prst="rect">
            <a:avLst/>
          </a:prstGeom>
        </p:spPr>
        <p:txBody>
          <a:bodyPr wrap="square">
            <a:spAutoFit/>
          </a:bodyPr>
          <a:lstStyle/>
          <a:p>
            <a:r>
              <a:rPr lang="ko-KR" altLang="en-US" dirty="0" smtClean="0"/>
              <a:t>나름대로 장단점이 있지</a:t>
            </a:r>
            <a:r>
              <a:rPr lang="en-US" altLang="ko-KR" dirty="0" smtClean="0"/>
              <a:t>. </a:t>
            </a:r>
            <a:r>
              <a:rPr lang="ko-KR" altLang="en-US" dirty="0" smtClean="0"/>
              <a:t>원룸이 보증금 비싸잖아</a:t>
            </a:r>
            <a:r>
              <a:rPr lang="en-US" altLang="ko-KR" dirty="0" smtClean="0"/>
              <a:t>. </a:t>
            </a:r>
            <a:r>
              <a:rPr lang="ko-KR" altLang="en-US" dirty="0" smtClean="0"/>
              <a:t>고시원 혼자 살기에는 충분해</a:t>
            </a:r>
            <a:r>
              <a:rPr lang="en-US" altLang="ko-KR" dirty="0" smtClean="0"/>
              <a:t>. </a:t>
            </a:r>
            <a:r>
              <a:rPr lang="ko-KR" altLang="en-US" dirty="0" smtClean="0"/>
              <a:t>그리고 난 서울말고 다른 도시에도 살아보고 싶어서 일단 고시원에서 사는 거야</a:t>
            </a:r>
            <a:r>
              <a:rPr lang="en-US" altLang="ko-KR" dirty="0" smtClean="0"/>
              <a:t>.</a:t>
            </a:r>
            <a:endParaRPr lang="ko-KR" altLang="en-US" dirty="0" smtClean="0"/>
          </a:p>
          <a:p>
            <a:r>
              <a:rPr lang="ko-KR" altLang="en-US" dirty="0" smtClean="0">
                <a:solidFill>
                  <a:schemeClr val="accent1">
                    <a:lumMod val="75000"/>
                  </a:schemeClr>
                </a:solidFill>
              </a:rPr>
              <a:t>各有其優缺點吧，套房的保證金不是很貴嗎？一個人住的話，考試院已經足夠了，而且我也想在首爾以外的城市住住看，所以就先住在考試院。</a:t>
            </a:r>
          </a:p>
          <a:p>
            <a:endParaRPr lang="ko-KR" altLang="en-US" dirty="0"/>
          </a:p>
        </p:txBody>
      </p:sp>
      <p:sp>
        <p:nvSpPr>
          <p:cNvPr id="55" name="矩形 54"/>
          <p:cNvSpPr/>
          <p:nvPr/>
        </p:nvSpPr>
        <p:spPr>
          <a:xfrm>
            <a:off x="2123728" y="3789040"/>
            <a:ext cx="543739" cy="307777"/>
          </a:xfrm>
          <a:prstGeom prst="rect">
            <a:avLst/>
          </a:prstGeom>
        </p:spPr>
        <p:txBody>
          <a:bodyPr wrap="none">
            <a:spAutoFit/>
          </a:bodyPr>
          <a:lstStyle/>
          <a:p>
            <a:r>
              <a:rPr lang="ko-KR" altLang="en-US" sz="1400" dirty="0" smtClean="0"/>
              <a:t>의신</a:t>
            </a:r>
            <a:endParaRPr lang="zh-TW" altLang="en-US" sz="1400" dirty="0"/>
          </a:p>
        </p:txBody>
      </p:sp>
      <p:sp>
        <p:nvSpPr>
          <p:cNvPr id="56" name="五邊形 55"/>
          <p:cNvSpPr/>
          <p:nvPr/>
        </p:nvSpPr>
        <p:spPr>
          <a:xfrm rot="10800000">
            <a:off x="323528" y="116632"/>
            <a:ext cx="1296144" cy="459432"/>
          </a:xfrm>
          <a:prstGeom prst="homePlate">
            <a:avLst/>
          </a:prstGeom>
          <a:solidFill>
            <a:schemeClr val="bg2">
              <a:lumMod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57" name="文字方塊 56"/>
          <p:cNvSpPr txBox="1"/>
          <p:nvPr/>
        </p:nvSpPr>
        <p:spPr>
          <a:xfrm>
            <a:off x="611560" y="148570"/>
            <a:ext cx="852606" cy="400110"/>
          </a:xfrm>
          <a:prstGeom prst="rect">
            <a:avLst/>
          </a:prstGeom>
          <a:noFill/>
        </p:spPr>
        <p:txBody>
          <a:bodyPr wrap="none" rtlCol="0">
            <a:spAutoFit/>
          </a:bodyPr>
          <a:lstStyle/>
          <a:p>
            <a:r>
              <a:rPr lang="en-US" altLang="zh-TW" sz="2000" dirty="0" smtClean="0">
                <a:solidFill>
                  <a:schemeClr val="bg1"/>
                </a:solidFill>
              </a:rPr>
              <a:t>CHATS</a:t>
            </a:r>
            <a:endParaRPr lang="zh-TW" altLang="en-US" sz="2000" dirty="0">
              <a:solidFill>
                <a:schemeClr val="bg1"/>
              </a:solidFill>
            </a:endParaRPr>
          </a:p>
        </p:txBody>
      </p:sp>
      <p:pic>
        <p:nvPicPr>
          <p:cNvPr id="31" name="Picture 2" descr="http://www.kofan.com/tw/files/2013/11/image_thumb1.png"/>
          <p:cNvPicPr>
            <a:picLocks noChangeAspect="1" noChangeArrowheads="1"/>
          </p:cNvPicPr>
          <p:nvPr/>
        </p:nvPicPr>
        <p:blipFill>
          <a:blip r:embed="rId3" cstate="print"/>
          <a:srcRect l="13310" t="7149" r="21473" b="10640"/>
          <a:stretch>
            <a:fillRect/>
          </a:stretch>
        </p:blipFill>
        <p:spPr bwMode="auto">
          <a:xfrm>
            <a:off x="7380312" y="2348880"/>
            <a:ext cx="1150563" cy="1080120"/>
          </a:xfrm>
          <a:prstGeom prst="rect">
            <a:avLst/>
          </a:prstGeom>
          <a:noFill/>
        </p:spPr>
      </p:pic>
      <p:pic>
        <p:nvPicPr>
          <p:cNvPr id="33" name="Picture 2" descr="http://i.ytimg.com/vi/v3J7wCGHy2Q/maxresdefault.jpg"/>
          <p:cNvPicPr>
            <a:picLocks noChangeAspect="1" noChangeArrowheads="1"/>
          </p:cNvPicPr>
          <p:nvPr/>
        </p:nvPicPr>
        <p:blipFill>
          <a:blip r:embed="rId4" cstate="print"/>
          <a:srcRect r="40938"/>
          <a:stretch>
            <a:fillRect/>
          </a:stretch>
        </p:blipFill>
        <p:spPr bwMode="auto">
          <a:xfrm>
            <a:off x="251520" y="908720"/>
            <a:ext cx="1224136" cy="1165860"/>
          </a:xfrm>
          <a:prstGeom prst="rect">
            <a:avLst/>
          </a:prstGeom>
          <a:noFill/>
        </p:spPr>
      </p:pic>
      <p:pic>
        <p:nvPicPr>
          <p:cNvPr id="34" name="Picture 2" descr="http://i.ytimg.com/vi/v3J7wCGHy2Q/maxresdefault.jpg"/>
          <p:cNvPicPr>
            <a:picLocks noChangeAspect="1" noChangeArrowheads="1"/>
          </p:cNvPicPr>
          <p:nvPr/>
        </p:nvPicPr>
        <p:blipFill>
          <a:blip r:embed="rId4" cstate="print"/>
          <a:srcRect r="40938"/>
          <a:stretch>
            <a:fillRect/>
          </a:stretch>
        </p:blipFill>
        <p:spPr bwMode="auto">
          <a:xfrm>
            <a:off x="251520" y="4293096"/>
            <a:ext cx="1224136" cy="11658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6165304"/>
            <a:ext cx="9144000" cy="692696"/>
          </a:xfrm>
          <a:prstGeom prst="rect">
            <a:avLst/>
          </a:prstGeom>
          <a:solidFill>
            <a:schemeClr val="bg2">
              <a:lumMod val="2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15" name="矩形 14"/>
          <p:cNvSpPr/>
          <p:nvPr/>
        </p:nvSpPr>
        <p:spPr>
          <a:xfrm>
            <a:off x="0" y="0"/>
            <a:ext cx="7884368" cy="692696"/>
          </a:xfrm>
          <a:prstGeom prst="rect">
            <a:avLst/>
          </a:prstGeom>
          <a:solidFill>
            <a:schemeClr val="bg2">
              <a:lumMod val="2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sp>
        <p:nvSpPr>
          <p:cNvPr id="16" name="矩形 15"/>
          <p:cNvSpPr/>
          <p:nvPr/>
        </p:nvSpPr>
        <p:spPr>
          <a:xfrm>
            <a:off x="7884368" y="0"/>
            <a:ext cx="1259632" cy="692696"/>
          </a:xfrm>
          <a:prstGeom prst="rect">
            <a:avLst/>
          </a:prstGeom>
          <a:solidFill>
            <a:schemeClr val="bg2">
              <a:lumMod val="2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p>
        </p:txBody>
      </p:sp>
      <p:cxnSp>
        <p:nvCxnSpPr>
          <p:cNvPr id="18" name="直線接點 17"/>
          <p:cNvCxnSpPr/>
          <p:nvPr/>
        </p:nvCxnSpPr>
        <p:spPr>
          <a:xfrm>
            <a:off x="7884368" y="0"/>
            <a:ext cx="0" cy="692696"/>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直線接點 19"/>
          <p:cNvCxnSpPr/>
          <p:nvPr/>
        </p:nvCxnSpPr>
        <p:spPr>
          <a:xfrm>
            <a:off x="8244408" y="188640"/>
            <a:ext cx="64807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2" name="直線接點 21"/>
          <p:cNvCxnSpPr/>
          <p:nvPr/>
        </p:nvCxnSpPr>
        <p:spPr>
          <a:xfrm>
            <a:off x="8252792" y="341040"/>
            <a:ext cx="64807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3" name="直線接點 22"/>
          <p:cNvCxnSpPr/>
          <p:nvPr/>
        </p:nvCxnSpPr>
        <p:spPr>
          <a:xfrm>
            <a:off x="8244408" y="493440"/>
            <a:ext cx="648072"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25" name="圓角矩形 24"/>
          <p:cNvSpPr/>
          <p:nvPr/>
        </p:nvSpPr>
        <p:spPr>
          <a:xfrm>
            <a:off x="7952368" y="6253563"/>
            <a:ext cx="1080120" cy="504056"/>
          </a:xfrm>
          <a:prstGeom prst="round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b="1" dirty="0" smtClean="0">
                <a:solidFill>
                  <a:schemeClr val="tx1"/>
                </a:solidFill>
                <a:latin typeface="微軟正黑體" pitchFamily="34" charset="-120"/>
                <a:ea typeface="微軟正黑體" pitchFamily="34" charset="-120"/>
              </a:rPr>
              <a:t>發送</a:t>
            </a:r>
          </a:p>
        </p:txBody>
      </p:sp>
      <p:sp>
        <p:nvSpPr>
          <p:cNvPr id="27" name="圓角矩形 26"/>
          <p:cNvSpPr/>
          <p:nvPr/>
        </p:nvSpPr>
        <p:spPr>
          <a:xfrm>
            <a:off x="1691680" y="6309320"/>
            <a:ext cx="6120680" cy="432048"/>
          </a:xfrm>
          <a:prstGeom prst="round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000" b="1" dirty="0" smtClean="0">
                <a:solidFill>
                  <a:schemeClr val="tx1"/>
                </a:solidFill>
                <a:latin typeface="微軟正黑體" pitchFamily="34" charset="-120"/>
                <a:ea typeface="微軟正黑體" pitchFamily="34" charset="-120"/>
              </a:rPr>
              <a:t>輸入發送的訊息</a:t>
            </a:r>
          </a:p>
        </p:txBody>
      </p:sp>
      <p:sp>
        <p:nvSpPr>
          <p:cNvPr id="28" name="加號 27"/>
          <p:cNvSpPr/>
          <p:nvPr/>
        </p:nvSpPr>
        <p:spPr>
          <a:xfrm>
            <a:off x="202622" y="6280036"/>
            <a:ext cx="576064" cy="504056"/>
          </a:xfrm>
          <a:prstGeom prst="mathPlus">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971600" y="6309320"/>
            <a:ext cx="144016" cy="14401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1259632" y="6309320"/>
            <a:ext cx="144016" cy="14401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流程圖: 延遲 31"/>
          <p:cNvSpPr/>
          <p:nvPr/>
        </p:nvSpPr>
        <p:spPr>
          <a:xfrm rot="5400000">
            <a:off x="1065910" y="6425933"/>
            <a:ext cx="288032" cy="432048"/>
          </a:xfrm>
          <a:prstGeom prst="flowChartDelay">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106" name="Picture 10" descr="http://api.ning.com/files/6aOMGtxdGe6dXwEboi74J72ofYfppISNT8TaIiSsm0pgfKqkXrm7V3nyInD5sLarmfFV*OvfcaLLbPnXZZ5Vj9KP0vuSktYA/01.jpg?width=750"/>
          <p:cNvPicPr>
            <a:picLocks noChangeAspect="1" noChangeArrowheads="1"/>
          </p:cNvPicPr>
          <p:nvPr/>
        </p:nvPicPr>
        <p:blipFill>
          <a:blip r:embed="rId2" cstate="print"/>
          <a:srcRect l="16128" t="64353" b="24744"/>
          <a:stretch>
            <a:fillRect/>
          </a:stretch>
        </p:blipFill>
        <p:spPr bwMode="auto">
          <a:xfrm>
            <a:off x="1547664" y="1124744"/>
            <a:ext cx="6120680" cy="1080120"/>
          </a:xfrm>
          <a:prstGeom prst="rect">
            <a:avLst/>
          </a:prstGeom>
          <a:noFill/>
        </p:spPr>
      </p:pic>
      <p:sp>
        <p:nvSpPr>
          <p:cNvPr id="36" name="矩形 35"/>
          <p:cNvSpPr/>
          <p:nvPr/>
        </p:nvSpPr>
        <p:spPr>
          <a:xfrm>
            <a:off x="3897640" y="125730"/>
            <a:ext cx="800219" cy="461665"/>
          </a:xfrm>
          <a:prstGeom prst="rect">
            <a:avLst/>
          </a:prstGeom>
        </p:spPr>
        <p:txBody>
          <a:bodyPr wrap="none">
            <a:spAutoFit/>
          </a:bodyPr>
          <a:lstStyle/>
          <a:p>
            <a:r>
              <a:rPr lang="ko-KR" altLang="en-US" sz="2400" b="1" dirty="0" smtClean="0">
                <a:solidFill>
                  <a:schemeClr val="bg1"/>
                </a:solidFill>
              </a:rPr>
              <a:t>민호</a:t>
            </a:r>
          </a:p>
        </p:txBody>
      </p:sp>
      <p:sp>
        <p:nvSpPr>
          <p:cNvPr id="38" name="矩形 37"/>
          <p:cNvSpPr/>
          <p:nvPr/>
        </p:nvSpPr>
        <p:spPr>
          <a:xfrm>
            <a:off x="1979712" y="1342509"/>
            <a:ext cx="5040560" cy="646331"/>
          </a:xfrm>
          <a:prstGeom prst="rect">
            <a:avLst/>
          </a:prstGeom>
          <a:solidFill>
            <a:schemeClr val="bg1"/>
          </a:solidFill>
        </p:spPr>
        <p:txBody>
          <a:bodyPr wrap="square">
            <a:spAutoFit/>
          </a:bodyPr>
          <a:lstStyle/>
          <a:p>
            <a:r>
              <a:rPr lang="ko-KR" altLang="en-US" dirty="0" smtClean="0"/>
              <a:t>아</a:t>
            </a:r>
            <a:r>
              <a:rPr lang="en-US" altLang="ko-KR" dirty="0" smtClean="0"/>
              <a:t>~</a:t>
            </a:r>
            <a:r>
              <a:rPr lang="ko-KR" altLang="en-US" dirty="0" smtClean="0"/>
              <a:t>재미겠네요</a:t>
            </a:r>
            <a:r>
              <a:rPr lang="en-US" altLang="ko-KR" dirty="0" smtClean="0"/>
              <a:t>. </a:t>
            </a:r>
            <a:r>
              <a:rPr lang="ko-KR" altLang="en-US" dirty="0" smtClean="0"/>
              <a:t>저도 다른 나라 가보고 싶다</a:t>
            </a:r>
            <a:r>
              <a:rPr lang="en-US" altLang="ko-KR" dirty="0" smtClean="0"/>
              <a:t>. </a:t>
            </a:r>
            <a:endParaRPr lang="ko-KR" altLang="en-US" dirty="0" smtClean="0"/>
          </a:p>
          <a:p>
            <a:r>
              <a:rPr lang="ko-KR" altLang="en-US" dirty="0" smtClean="0">
                <a:solidFill>
                  <a:schemeClr val="accent1">
                    <a:lumMod val="75000"/>
                  </a:schemeClr>
                </a:solidFill>
              </a:rPr>
              <a:t>阿</a:t>
            </a:r>
            <a:r>
              <a:rPr lang="en-US" altLang="ko-KR" dirty="0" smtClean="0">
                <a:solidFill>
                  <a:schemeClr val="accent1">
                    <a:lumMod val="75000"/>
                  </a:schemeClr>
                </a:solidFill>
              </a:rPr>
              <a:t>~</a:t>
            </a:r>
            <a:r>
              <a:rPr lang="ko-KR" altLang="en-US" dirty="0" smtClean="0">
                <a:solidFill>
                  <a:schemeClr val="accent1">
                    <a:lumMod val="75000"/>
                  </a:schemeClr>
                </a:solidFill>
              </a:rPr>
              <a:t>真是有趣呢。我也想到其他國家看看。</a:t>
            </a:r>
            <a:endParaRPr lang="ko-KR" altLang="en-US" dirty="0">
              <a:solidFill>
                <a:schemeClr val="accent1">
                  <a:lumMod val="75000"/>
                </a:schemeClr>
              </a:solidFill>
            </a:endParaRPr>
          </a:p>
        </p:txBody>
      </p:sp>
      <p:pic>
        <p:nvPicPr>
          <p:cNvPr id="41" name="Picture 10" descr="http://api.ning.com/files/6aOMGtxdGe6dXwEboi74J72ofYfppISNT8TaIiSsm0pgfKqkXrm7V3nyInD5sLarmfFV*OvfcaLLbPnXZZ5Vj9KP0vuSktYA/01.jpg?width=750"/>
          <p:cNvPicPr>
            <a:picLocks noChangeAspect="1" noChangeArrowheads="1"/>
          </p:cNvPicPr>
          <p:nvPr/>
        </p:nvPicPr>
        <p:blipFill>
          <a:blip r:embed="rId2" cstate="print"/>
          <a:srcRect l="16128" t="64353" r="5313" b="24744"/>
          <a:stretch>
            <a:fillRect/>
          </a:stretch>
        </p:blipFill>
        <p:spPr bwMode="auto">
          <a:xfrm rot="10800000">
            <a:off x="1331640" y="2564904"/>
            <a:ext cx="5976660" cy="1656184"/>
          </a:xfrm>
          <a:prstGeom prst="rect">
            <a:avLst/>
          </a:prstGeom>
          <a:noFill/>
        </p:spPr>
      </p:pic>
      <p:sp>
        <p:nvSpPr>
          <p:cNvPr id="43" name="矩形 42"/>
          <p:cNvSpPr/>
          <p:nvPr/>
        </p:nvSpPr>
        <p:spPr>
          <a:xfrm>
            <a:off x="1691680" y="2852936"/>
            <a:ext cx="5184576" cy="1200329"/>
          </a:xfrm>
          <a:prstGeom prst="rect">
            <a:avLst/>
          </a:prstGeom>
          <a:solidFill>
            <a:schemeClr val="bg1"/>
          </a:solidFill>
        </p:spPr>
        <p:txBody>
          <a:bodyPr wrap="square">
            <a:spAutoFit/>
          </a:bodyPr>
          <a:lstStyle/>
          <a:p>
            <a:r>
              <a:rPr lang="ko-KR" altLang="en-US" dirty="0" smtClean="0"/>
              <a:t>딴 생각하지말고 이거 들고 올라가자</a:t>
            </a:r>
            <a:r>
              <a:rPr lang="en-US" altLang="ko-KR" dirty="0" smtClean="0"/>
              <a:t>.</a:t>
            </a:r>
            <a:r>
              <a:rPr lang="ko-KR" altLang="en-US" dirty="0" smtClean="0"/>
              <a:t>이따 누나가 밥 사줄게</a:t>
            </a:r>
            <a:r>
              <a:rPr lang="en-US" altLang="ko-KR" dirty="0" smtClean="0"/>
              <a:t>.</a:t>
            </a:r>
            <a:endParaRPr lang="ko-KR" altLang="en-US" dirty="0" smtClean="0"/>
          </a:p>
          <a:p>
            <a:r>
              <a:rPr lang="ko-KR" altLang="en-US" dirty="0" smtClean="0">
                <a:solidFill>
                  <a:schemeClr val="accent1">
                    <a:lumMod val="75000"/>
                  </a:schemeClr>
                </a:solidFill>
              </a:rPr>
              <a:t>別想那些有的沒的，拿著這個上樓吧。等下姐請你吃飯。</a:t>
            </a:r>
            <a:endParaRPr lang="ko-KR" altLang="en-US" dirty="0">
              <a:solidFill>
                <a:schemeClr val="accent1">
                  <a:lumMod val="75000"/>
                </a:schemeClr>
              </a:solidFill>
            </a:endParaRPr>
          </a:p>
        </p:txBody>
      </p:sp>
      <p:grpSp>
        <p:nvGrpSpPr>
          <p:cNvPr id="2" name="群組 48"/>
          <p:cNvGrpSpPr/>
          <p:nvPr/>
        </p:nvGrpSpPr>
        <p:grpSpPr>
          <a:xfrm>
            <a:off x="1619672" y="4653136"/>
            <a:ext cx="4824536" cy="1224137"/>
            <a:chOff x="1475656" y="3368852"/>
            <a:chExt cx="5849971" cy="996252"/>
          </a:xfrm>
        </p:grpSpPr>
        <p:pic>
          <p:nvPicPr>
            <p:cNvPr id="46" name="Picture 10" descr="http://api.ning.com/files/6aOMGtxdGe6dXwEboi74J72ofYfppISNT8TaIiSsm0pgfKqkXrm7V3nyInD5sLarmfFV*OvfcaLLbPnXZZ5Vj9KP0vuSktYA/01.jpg?width=750"/>
            <p:cNvPicPr>
              <a:picLocks noChangeAspect="1" noChangeArrowheads="1"/>
            </p:cNvPicPr>
            <p:nvPr/>
          </p:nvPicPr>
          <p:blipFill>
            <a:blip r:embed="rId2" cstate="print"/>
            <a:srcRect l="16128" t="64353" b="24744"/>
            <a:stretch>
              <a:fillRect/>
            </a:stretch>
          </p:blipFill>
          <p:spPr bwMode="auto">
            <a:xfrm>
              <a:off x="1475656" y="3368852"/>
              <a:ext cx="5849971" cy="996252"/>
            </a:xfrm>
            <a:prstGeom prst="rect">
              <a:avLst/>
            </a:prstGeom>
            <a:noFill/>
          </p:spPr>
        </p:pic>
        <p:sp>
          <p:nvSpPr>
            <p:cNvPr id="48" name="矩形 47"/>
            <p:cNvSpPr/>
            <p:nvPr/>
          </p:nvSpPr>
          <p:spPr>
            <a:xfrm>
              <a:off x="1907704" y="3501008"/>
              <a:ext cx="4824536" cy="646331"/>
            </a:xfrm>
            <a:prstGeom prst="rect">
              <a:avLst/>
            </a:prstGeom>
            <a:solidFill>
              <a:schemeClr val="bg1"/>
            </a:solidFill>
          </p:spPr>
          <p:txBody>
            <a:bodyPr wrap="square">
              <a:spAutoFit/>
            </a:bodyPr>
            <a:lstStyle/>
            <a:p>
              <a:endParaRPr lang="en-US" altLang="ko-KR" dirty="0" smtClean="0"/>
            </a:p>
            <a:p>
              <a:endParaRPr lang="ko-KR" altLang="en-US" dirty="0"/>
            </a:p>
          </p:txBody>
        </p:sp>
      </p:grpSp>
      <p:sp>
        <p:nvSpPr>
          <p:cNvPr id="56" name="五邊形 55"/>
          <p:cNvSpPr/>
          <p:nvPr/>
        </p:nvSpPr>
        <p:spPr>
          <a:xfrm rot="10800000">
            <a:off x="323528" y="116632"/>
            <a:ext cx="1296144" cy="459432"/>
          </a:xfrm>
          <a:prstGeom prst="homePlate">
            <a:avLst/>
          </a:prstGeom>
          <a:solidFill>
            <a:schemeClr val="bg2">
              <a:lumMod val="25000"/>
            </a:schemeClr>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57" name="文字方塊 56"/>
          <p:cNvSpPr txBox="1"/>
          <p:nvPr/>
        </p:nvSpPr>
        <p:spPr>
          <a:xfrm>
            <a:off x="611560" y="148570"/>
            <a:ext cx="852606" cy="400110"/>
          </a:xfrm>
          <a:prstGeom prst="rect">
            <a:avLst/>
          </a:prstGeom>
          <a:noFill/>
        </p:spPr>
        <p:txBody>
          <a:bodyPr wrap="none" rtlCol="0">
            <a:spAutoFit/>
          </a:bodyPr>
          <a:lstStyle/>
          <a:p>
            <a:r>
              <a:rPr lang="en-US" altLang="zh-TW" sz="2000" dirty="0" smtClean="0">
                <a:solidFill>
                  <a:schemeClr val="bg1"/>
                </a:solidFill>
              </a:rPr>
              <a:t>CHATS</a:t>
            </a:r>
            <a:endParaRPr lang="zh-TW" altLang="en-US" sz="2000" dirty="0">
              <a:solidFill>
                <a:schemeClr val="bg1"/>
              </a:solidFill>
            </a:endParaRPr>
          </a:p>
        </p:txBody>
      </p:sp>
      <p:pic>
        <p:nvPicPr>
          <p:cNvPr id="7170" name="Picture 2" descr="http://www.kofan.com/tw/files/2013/11/image_thumb1.png"/>
          <p:cNvPicPr>
            <a:picLocks noChangeAspect="1" noChangeArrowheads="1"/>
          </p:cNvPicPr>
          <p:nvPr/>
        </p:nvPicPr>
        <p:blipFill>
          <a:blip r:embed="rId3" cstate="print"/>
          <a:srcRect l="13310" t="7149" r="21473" b="10640"/>
          <a:stretch>
            <a:fillRect/>
          </a:stretch>
        </p:blipFill>
        <p:spPr bwMode="auto">
          <a:xfrm>
            <a:off x="395536" y="1052736"/>
            <a:ext cx="1150563" cy="1080120"/>
          </a:xfrm>
          <a:prstGeom prst="rect">
            <a:avLst/>
          </a:prstGeom>
          <a:noFill/>
        </p:spPr>
      </p:pic>
      <p:sp>
        <p:nvSpPr>
          <p:cNvPr id="37" name="矩形 36"/>
          <p:cNvSpPr/>
          <p:nvPr/>
        </p:nvSpPr>
        <p:spPr>
          <a:xfrm>
            <a:off x="1763688" y="960983"/>
            <a:ext cx="543739" cy="307777"/>
          </a:xfrm>
          <a:prstGeom prst="rect">
            <a:avLst/>
          </a:prstGeom>
        </p:spPr>
        <p:txBody>
          <a:bodyPr wrap="none">
            <a:spAutoFit/>
          </a:bodyPr>
          <a:lstStyle/>
          <a:p>
            <a:r>
              <a:rPr lang="ko-KR" altLang="en-US" sz="1400" dirty="0" smtClean="0"/>
              <a:t>민호</a:t>
            </a:r>
            <a:endParaRPr lang="zh-TW" altLang="en-US" sz="1400" dirty="0"/>
          </a:p>
        </p:txBody>
      </p:sp>
      <p:sp>
        <p:nvSpPr>
          <p:cNvPr id="40" name="矩形 39"/>
          <p:cNvSpPr/>
          <p:nvPr/>
        </p:nvSpPr>
        <p:spPr>
          <a:xfrm>
            <a:off x="2051720" y="4941168"/>
            <a:ext cx="4572000" cy="646331"/>
          </a:xfrm>
          <a:prstGeom prst="rect">
            <a:avLst/>
          </a:prstGeom>
        </p:spPr>
        <p:txBody>
          <a:bodyPr>
            <a:spAutoFit/>
          </a:bodyPr>
          <a:lstStyle/>
          <a:p>
            <a:r>
              <a:rPr lang="ko-KR" altLang="en-US" dirty="0" smtClean="0"/>
              <a:t>넵</a:t>
            </a:r>
            <a:r>
              <a:rPr lang="en-US" altLang="ko-KR" dirty="0" smtClean="0"/>
              <a:t>! </a:t>
            </a:r>
          </a:p>
          <a:p>
            <a:r>
              <a:rPr lang="ko-KR" altLang="en-US" dirty="0" smtClean="0">
                <a:solidFill>
                  <a:schemeClr val="accent1">
                    <a:lumMod val="75000"/>
                  </a:schemeClr>
                </a:solidFill>
              </a:rPr>
              <a:t>是！</a:t>
            </a:r>
            <a:r>
              <a:rPr lang="en-US" altLang="ko-KR" dirty="0" smtClean="0">
                <a:solidFill>
                  <a:schemeClr val="accent1">
                    <a:lumMod val="75000"/>
                  </a:schemeClr>
                </a:solidFill>
              </a:rPr>
              <a:t>(</a:t>
            </a:r>
            <a:r>
              <a:rPr lang="ko-KR" altLang="en-US" dirty="0" smtClean="0">
                <a:solidFill>
                  <a:schemeClr val="accent1">
                    <a:lumMod val="75000"/>
                  </a:schemeClr>
                </a:solidFill>
              </a:rPr>
              <a:t>口語用法</a:t>
            </a:r>
            <a:r>
              <a:rPr lang="en-US" altLang="ko-KR" dirty="0" smtClean="0">
                <a:solidFill>
                  <a:schemeClr val="accent1">
                    <a:lumMod val="75000"/>
                  </a:schemeClr>
                </a:solidFill>
              </a:rPr>
              <a:t>)</a:t>
            </a:r>
            <a:endParaRPr lang="ko-KR" altLang="en-US" dirty="0">
              <a:solidFill>
                <a:schemeClr val="accent1">
                  <a:lumMod val="75000"/>
                </a:schemeClr>
              </a:solidFill>
            </a:endParaRPr>
          </a:p>
        </p:txBody>
      </p:sp>
      <p:pic>
        <p:nvPicPr>
          <p:cNvPr id="42" name="Picture 2" descr="http://www.kofan.com/tw/files/2013/11/image_thumb1.png"/>
          <p:cNvPicPr>
            <a:picLocks noChangeAspect="1" noChangeArrowheads="1"/>
          </p:cNvPicPr>
          <p:nvPr/>
        </p:nvPicPr>
        <p:blipFill>
          <a:blip r:embed="rId3" cstate="print"/>
          <a:srcRect l="13310" t="7149" r="21473" b="10640"/>
          <a:stretch>
            <a:fillRect/>
          </a:stretch>
        </p:blipFill>
        <p:spPr bwMode="auto">
          <a:xfrm>
            <a:off x="467544" y="4797152"/>
            <a:ext cx="1150563" cy="1080120"/>
          </a:xfrm>
          <a:prstGeom prst="rect">
            <a:avLst/>
          </a:prstGeom>
          <a:noFill/>
        </p:spPr>
      </p:pic>
      <p:sp>
        <p:nvSpPr>
          <p:cNvPr id="45" name="矩形 44"/>
          <p:cNvSpPr/>
          <p:nvPr/>
        </p:nvSpPr>
        <p:spPr>
          <a:xfrm>
            <a:off x="1763688" y="4437112"/>
            <a:ext cx="543739" cy="307777"/>
          </a:xfrm>
          <a:prstGeom prst="rect">
            <a:avLst/>
          </a:prstGeom>
        </p:spPr>
        <p:txBody>
          <a:bodyPr wrap="none">
            <a:spAutoFit/>
          </a:bodyPr>
          <a:lstStyle/>
          <a:p>
            <a:r>
              <a:rPr lang="ko-KR" altLang="en-US" sz="1400" dirty="0" smtClean="0"/>
              <a:t>민호</a:t>
            </a:r>
            <a:endParaRPr lang="zh-TW" altLang="en-US" sz="1400" dirty="0"/>
          </a:p>
        </p:txBody>
      </p:sp>
      <p:pic>
        <p:nvPicPr>
          <p:cNvPr id="31" name="Picture 2" descr="http://i.ytimg.com/vi/v3J7wCGHy2Q/maxresdefault.jpg"/>
          <p:cNvPicPr>
            <a:picLocks noChangeAspect="1" noChangeArrowheads="1"/>
          </p:cNvPicPr>
          <p:nvPr/>
        </p:nvPicPr>
        <p:blipFill>
          <a:blip r:embed="rId4" cstate="print"/>
          <a:srcRect r="40938"/>
          <a:stretch>
            <a:fillRect/>
          </a:stretch>
        </p:blipFill>
        <p:spPr bwMode="auto">
          <a:xfrm>
            <a:off x="7380312" y="2924944"/>
            <a:ext cx="1224136" cy="11658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79512" y="2996952"/>
            <a:ext cx="4572000" cy="646331"/>
          </a:xfrm>
          <a:prstGeom prst="rect">
            <a:avLst/>
          </a:prstGeom>
        </p:spPr>
        <p:txBody>
          <a:bodyPr wrap="square">
            <a:spAutoFit/>
          </a:bodyPr>
          <a:lstStyle/>
          <a:p>
            <a:r>
              <a:rPr lang="ko-KR" altLang="en-US" dirty="0"/>
              <a:t> </a:t>
            </a:r>
          </a:p>
          <a:p>
            <a:endParaRPr lang="ko-KR" altLang="en-US" dirty="0"/>
          </a:p>
        </p:txBody>
      </p:sp>
      <p:graphicFrame>
        <p:nvGraphicFramePr>
          <p:cNvPr id="12" name="表格 11"/>
          <p:cNvGraphicFramePr>
            <a:graphicFrameLocks noGrp="1"/>
          </p:cNvGraphicFramePr>
          <p:nvPr/>
        </p:nvGraphicFramePr>
        <p:xfrm>
          <a:off x="395536" y="3212976"/>
          <a:ext cx="8352930" cy="3112120"/>
        </p:xfrm>
        <a:graphic>
          <a:graphicData uri="http://schemas.openxmlformats.org/drawingml/2006/table">
            <a:tbl>
              <a:tblPr firstRow="1" bandRow="1">
                <a:tableStyleId>{7DF18680-E054-41AD-8BC1-D1AEF772440D}</a:tableStyleId>
              </a:tblPr>
              <a:tblGrid>
                <a:gridCol w="1152128"/>
                <a:gridCol w="1278948"/>
                <a:gridCol w="1246705"/>
                <a:gridCol w="1184370"/>
                <a:gridCol w="1246705"/>
                <a:gridCol w="1122037"/>
                <a:gridCol w="1122037"/>
              </a:tblGrid>
              <a:tr h="1556060">
                <a:tc>
                  <a:txBody>
                    <a:bodyPr/>
                    <a:lstStyle/>
                    <a:p>
                      <a:pPr algn="ctr"/>
                      <a:r>
                        <a:rPr lang="ko-KR" altLang="en-US" sz="1800" kern="1200" dirty="0" smtClean="0"/>
                        <a:t>상당히</a:t>
                      </a:r>
                      <a:endParaRPr lang="ko-KR" altLang="en-US" sz="1800" b="0" i="0" kern="1200" dirty="0" smtClean="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kern="1200" dirty="0" smtClean="0"/>
                        <a:t>정기적이다</a:t>
                      </a:r>
                      <a:endParaRPr lang="ko-KR" altLang="en-US" sz="1800" b="0" i="0" kern="1200" dirty="0" smtClean="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kern="1200" dirty="0" smtClean="0"/>
                        <a:t>수선유지</a:t>
                      </a:r>
                      <a:endParaRPr lang="ko-KR" altLang="en-US" sz="1800" b="0" i="0" kern="1200" dirty="0" smtClean="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kern="1200" dirty="0" smtClean="0"/>
                        <a:t>원룸</a:t>
                      </a:r>
                      <a:endParaRPr lang="ko-KR" altLang="en-US" sz="1800" b="0" i="0" kern="1200" dirty="0" smtClean="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kern="1200" dirty="0" smtClean="0"/>
                        <a:t>보증금</a:t>
                      </a:r>
                      <a:endParaRPr lang="ko-KR" altLang="en-US" sz="1800" b="0" i="0" kern="1200" dirty="0" smtClean="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kern="1200" dirty="0" smtClean="0"/>
                        <a:t>딴</a:t>
                      </a:r>
                      <a:endParaRPr lang="ko-KR" altLang="en-US" sz="1800" b="0" i="0" kern="1200" dirty="0" smtClean="0">
                        <a:solidFill>
                          <a:schemeClr val="lt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kern="1200" dirty="0" smtClean="0"/>
                        <a:t>엘리베이터</a:t>
                      </a:r>
                      <a:endParaRPr lang="ko-KR" altLang="en-US" sz="1800" b="0" i="0" kern="1200" dirty="0" smtClean="0">
                        <a:solidFill>
                          <a:schemeClr val="lt1"/>
                        </a:solidFill>
                        <a:latin typeface="+mn-lt"/>
                        <a:ea typeface="+mn-ea"/>
                        <a:cs typeface="+mn-cs"/>
                      </a:endParaRPr>
                    </a:p>
                  </a:txBody>
                  <a:tcPr anchor="ctr"/>
                </a:tc>
              </a:tr>
              <a:tr h="1556060">
                <a:tc>
                  <a:txBody>
                    <a:bodyPr/>
                    <a:lstStyle/>
                    <a:p>
                      <a:pPr algn="ctr"/>
                      <a:r>
                        <a:rPr lang="ko-KR" altLang="en-US" sz="1800" kern="1200" dirty="0" smtClean="0">
                          <a:solidFill>
                            <a:schemeClr val="accent1">
                              <a:lumMod val="75000"/>
                            </a:schemeClr>
                          </a:solidFill>
                        </a:rPr>
                        <a:t>非常地</a:t>
                      </a:r>
                      <a:endParaRPr lang="zh-TW" altLang="en-US" dirty="0">
                        <a:solidFill>
                          <a:schemeClr val="accent1">
                            <a:lumMod val="75000"/>
                          </a:schemeClr>
                        </a:solidFill>
                      </a:endParaRPr>
                    </a:p>
                  </a:txBody>
                  <a:tcPr anchor="ctr"/>
                </a:tc>
                <a:tc>
                  <a:txBody>
                    <a:bodyPr/>
                    <a:lstStyle/>
                    <a:p>
                      <a:pPr algn="ctr"/>
                      <a:r>
                        <a:rPr lang="ko-KR" altLang="en-US" sz="1800" kern="1200" dirty="0" smtClean="0">
                          <a:solidFill>
                            <a:schemeClr val="accent1">
                              <a:lumMod val="75000"/>
                            </a:schemeClr>
                          </a:solidFill>
                        </a:rPr>
                        <a:t>定期的</a:t>
                      </a:r>
                      <a:endParaRPr lang="zh-TW" altLang="en-US" dirty="0">
                        <a:solidFill>
                          <a:schemeClr val="accent1">
                            <a:lumMod val="75000"/>
                          </a:schemeClr>
                        </a:solidFill>
                      </a:endParaRPr>
                    </a:p>
                  </a:txBody>
                  <a:tcPr anchor="ctr"/>
                </a:tc>
                <a:tc>
                  <a:txBody>
                    <a:bodyPr/>
                    <a:lstStyle/>
                    <a:p>
                      <a:pPr algn="ctr"/>
                      <a:r>
                        <a:rPr lang="ko-KR" altLang="en-US" sz="1800" kern="1200" dirty="0" smtClean="0">
                          <a:solidFill>
                            <a:schemeClr val="accent1">
                              <a:lumMod val="75000"/>
                            </a:schemeClr>
                          </a:solidFill>
                        </a:rPr>
                        <a:t>修繕維持，</a:t>
                      </a:r>
                      <a:endParaRPr lang="en-US" altLang="ko-KR" sz="1800" kern="1200" dirty="0" smtClean="0">
                        <a:solidFill>
                          <a:schemeClr val="accent1">
                            <a:lumMod val="75000"/>
                          </a:schemeClr>
                        </a:solidFill>
                      </a:endParaRPr>
                    </a:p>
                    <a:p>
                      <a:pPr algn="ctr"/>
                      <a:r>
                        <a:rPr lang="ko-KR" altLang="en-US" sz="1800" kern="1200" dirty="0" smtClean="0">
                          <a:solidFill>
                            <a:schemeClr val="accent1">
                              <a:lumMod val="75000"/>
                            </a:schemeClr>
                          </a:solidFill>
                        </a:rPr>
                        <a:t>保養或修理的意思</a:t>
                      </a:r>
                      <a:endParaRPr lang="zh-TW" altLang="en-US" dirty="0">
                        <a:solidFill>
                          <a:schemeClr val="accent1">
                            <a:lumMod val="75000"/>
                          </a:schemeClr>
                        </a:solidFill>
                      </a:endParaRPr>
                    </a:p>
                  </a:txBody>
                  <a:tcPr anchor="ctr"/>
                </a:tc>
                <a:tc>
                  <a:txBody>
                    <a:bodyPr/>
                    <a:lstStyle/>
                    <a:p>
                      <a:pPr algn="ctr"/>
                      <a:r>
                        <a:rPr lang="ko-KR" altLang="en-US" sz="1800" kern="1200" dirty="0" smtClean="0">
                          <a:solidFill>
                            <a:schemeClr val="accent1">
                              <a:lumMod val="75000"/>
                            </a:schemeClr>
                          </a:solidFill>
                        </a:rPr>
                        <a:t>附有衛浴跟廚房的套房</a:t>
                      </a:r>
                      <a:endParaRPr lang="zh-TW" altLang="en-US" dirty="0">
                        <a:solidFill>
                          <a:schemeClr val="accent1">
                            <a:lumMod val="75000"/>
                          </a:schemeClr>
                        </a:solidFill>
                      </a:endParaRPr>
                    </a:p>
                  </a:txBody>
                  <a:tcPr anchor="ctr"/>
                </a:tc>
                <a:tc>
                  <a:txBody>
                    <a:bodyPr/>
                    <a:lstStyle/>
                    <a:p>
                      <a:pPr algn="ctr"/>
                      <a:r>
                        <a:rPr lang="ko-KR" altLang="en-US" sz="1800" kern="1200" dirty="0" smtClean="0">
                          <a:solidFill>
                            <a:schemeClr val="accent1">
                              <a:lumMod val="75000"/>
                            </a:schemeClr>
                          </a:solidFill>
                        </a:rPr>
                        <a:t>保證金、押金</a:t>
                      </a:r>
                      <a:endParaRPr lang="zh-TW" altLang="en-US" dirty="0">
                        <a:solidFill>
                          <a:schemeClr val="accent1">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kern="1200" dirty="0" smtClean="0">
                          <a:solidFill>
                            <a:schemeClr val="accent1">
                              <a:lumMod val="75000"/>
                            </a:schemeClr>
                          </a:solidFill>
                        </a:rPr>
                        <a:t>別的</a:t>
                      </a:r>
                      <a:endParaRPr lang="ko-KR" altLang="en-US" dirty="0" smtClean="0">
                        <a:solidFill>
                          <a:schemeClr val="accent1">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1800" kern="1200" dirty="0" smtClean="0">
                          <a:solidFill>
                            <a:schemeClr val="accent1">
                              <a:lumMod val="75000"/>
                            </a:schemeClr>
                          </a:solidFill>
                        </a:rPr>
                        <a:t>電梯</a:t>
                      </a:r>
                      <a:endParaRPr lang="ko-KR" altLang="en-US" dirty="0" smtClean="0">
                        <a:solidFill>
                          <a:schemeClr val="accent1">
                            <a:lumMod val="75000"/>
                          </a:schemeClr>
                        </a:solidFill>
                      </a:endParaRPr>
                    </a:p>
                  </a:txBody>
                  <a:tcPr anchor="ctr"/>
                </a:tc>
              </a:tr>
            </a:tbl>
          </a:graphicData>
        </a:graphic>
      </p:graphicFrame>
      <p:sp>
        <p:nvSpPr>
          <p:cNvPr id="14" name="文字方塊 13"/>
          <p:cNvSpPr txBox="1"/>
          <p:nvPr/>
        </p:nvSpPr>
        <p:spPr>
          <a:xfrm>
            <a:off x="395536" y="1772816"/>
            <a:ext cx="2441694" cy="1446550"/>
          </a:xfrm>
          <a:prstGeom prst="rect">
            <a:avLst/>
          </a:prstGeom>
          <a:noFill/>
        </p:spPr>
        <p:txBody>
          <a:bodyPr wrap="none" rtlCol="0">
            <a:spAutoFit/>
          </a:bodyPr>
          <a:lstStyle/>
          <a:p>
            <a:r>
              <a:rPr lang="zh-TW" altLang="en-US" sz="8800" dirty="0">
                <a:solidFill>
                  <a:schemeClr val="accent1">
                    <a:lumMod val="75000"/>
                  </a:schemeClr>
                </a:solidFill>
                <a:latin typeface="王漢宗特明體一標準" pitchFamily="18" charset="-120"/>
                <a:ea typeface="王漢宗特明體一標準" pitchFamily="18" charset="-120"/>
              </a:rPr>
              <a:t>單字</a:t>
            </a:r>
          </a:p>
        </p:txBody>
      </p:sp>
      <p:sp>
        <p:nvSpPr>
          <p:cNvPr id="3074" name="AutoShape 2" descr="data:image/jpeg;base64,/9j/4AAQSkZJRgABAQAAAQABAAD/2wCEAAkGBhASERQUEBIVFBUQFxAVFRUWFBUUFxUYExQYFhQVFRIYHCYeGBojHhgUIC8gIycpOCwtFR4xNjAqNSYtLCkBCQoKDgwOGQ8PGjUkHh8sNCkrNTUsKSwsKikqKSksLCktLDUsNS0qNSwsLSwpLCwsLywsKS0sLCw0LDUvNSk0Kf/AABEIALcBEwMBIgACEQEDEQH/xAAcAAEAAQUBAQAAAAAAAAAAAAAABwEDBQYIBAL/xABBEAABAwIDBgMHAQUHAwUAAAABAAIDBBEFITEGBxJBUWETIjIUI0JScYGRoRVicoKxCCRDkrLR8IPB0iUzRVOi/8QAGwEBAAIDAQEAAAAAAAAAAAAAAAQFAQIDBgf/xAAtEQEAAgIBAwEHAgcAAAAAAAAAAQIDEQQFITESExRBUWFxkcHwBjJCobHR4f/aAAwDAQACEQMRAD8AnFERAREQEREBERAREQEREBERAREQEREBERAREQEREBERAREQEREBERAREQEREBERAREQEREBfMjwASSABcknIADUkr6UP7+N4HgxewU7veTtvOR8ER0Z2L+f7v8AEg1zHt/VS3EnPpOF9JH7sROFhKAc5eL1Ncc7Hpa4OanHZ/GRVU0M/hvi8dgeGSWDhfMadRmOxByXNu6DYL9oVfHM3+7Upa6W+j3asi+9rnsO4Xq3r7yZKqta2jlcyGhcRE5ji3ikGTpQRy+Fva5+JB0zdVWg7AbXVH7KbV4w+ONtxwSkFpfGSGtfI0ZXc45WGYsbZreaepZI0Pjc17XAFrmkOa4HQhwyIQXUREBERAREQEREBERARCscdoKb2j2UTM9o4C/wuK7uEWzIGmoNtbXOgQe9zlC+9re9V0076OkjdA5luKd4Bc4OFwYRmA3943OuQstC3gbY4v8AtEiqkMUlHKHRRx3EbC3Nj2A+u4seJ1yQ7kMlv21NBHtDhLK2maPbKQEPjbqeEXlh6n52fW2pKDfN2227MTo2y3Amjsydg5PA9QHyu1H3HJbauRt3W2z8MrGy5mJ9mTsHxMJ1A+Zuo+45ldZ0lWyVjZI3BzJGtc1w0c1wuCPqEF5ERAREQEREBERAREQEREBEXzJIGgkkAAEknIADUkoMDtxtdFh1JJUSWJHljZe3iSOB4W/TIknkAVyrFFVYnW2F5Kirk1PNzjck/K0D8BvZbBvY28OJVh8M/wB3p+JkI+bPzSkdXWFugA7ret22Cw4Ph0mK1zfeys9yw5ODHehrejpDY9mgd0H1vCxeLBMMjwuid76dhM0gycGvykkPR0hBaOjQegUf7rNhDidYA8H2eCz5z1F/LED1cRbsA49Fg6yqqsSrS43knq5AAB1cbNaOjQLDsApg2sxCPZ/CWUNK4e11QJkkGRHELSzdRpwM+l9WoNU31bdiqnFHTECmozw+XJr5GjhJFvhYLtH8x6Ld/wCz3glWymfPLK8QTZQwE+U2PnmAPpuRwi1r2JN8lE27jYl+J1jYsxFHZ87xyYD6Qfmcch9zyXWNLSsjY1kbQ1kbWta0ZBrWiwAHQBBeREQEVCV5a7FYIReaVkY6vcG/i+qMxE2nUPWi1So3n4Yz/H4v4I5HfqG2/VWY96+GHWR4+sMn/YFa+qPmlRwuRMb9nP4luKLC4dtlQTm0VTGSdGl3A7/K6xWZ4lt5R747UnVo191UVAVVGjw43RyS08scMroZJGOayVtrscRk7P8A5a9rHNcivqKzD68ucXMqqWUlxcS4l4OZJPqDgfuHd12Qoh377v8Ax4vbqdvvadtpgBm+IfH3LP8ATf5Qgx+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fFHM1xzzyPYi3JB2AFValu024ZidG2Q2E0dmTsGVngeoD5XDMfccltqAiIgIiICIiAiIgIiICh/f1t6YIhQQEiSobxTOGXDETYMB6vIN+wI+JTAsJtTsdR4hF4dXGHWvwvHlkjJ5sfqPpoeYKDnfdBsD+0arxJm3pqUtdJfSR2rIvvqew7hfe+Lb32+q8KB392pSWstpI/R8v05N7Z81I+8CglwjBRS4bFI5r+Js84AJY1w9499swX+nitYAWuMlFe6vYR2JVgDwfZ4OF856i/liB6uII+gcUG77ptnYcOo5MYrxbyO8Bp1DDlxNB+OQ2a3sb6OUW47jFTida6VwL5al7WsY3O1zwxxsHQZD9ea3PfVt2KqcUlMQKajPD5cmvkaOEkWy4Wjyj+Y8wtl3B7v8A/wCRqG/M2mB/D5rflrf5j0KCRN2+xLMMo2xZGWSz53j4nkekH5W+kfc81tiBEBeLF8YgpojJO8MYOZ1J5NaNXHsFax/G4qSF00xs1ugGrnH0taOZKgTaXaaetmMkpsBcMYD5YweQHXqef4A0tb0rTp/Trcu257VjzP6Q2faTezUTEspB4EenFkZXd76M+1z3Wizzue4ue5znHVziXE/c5r4RcJtM+Xs+PxcXHrrHXX+fyIiLCSWWcwHbStpCPClJYP8ADfd7PoAc2/ykLBokTpzyYqZa+m8bhO2yG8OnrbMd7qb/AOtxuHd43fF9Nf6rbLrl5riCCCQRYgjIgjQg8iph3c7fGpAp6l3vmjyPOXiga3/fA/Iz6rvS++0vJ9S6T7GJy4f5fjHy/wCJBXy9oIsRcHIg53+y+kXR59FGIYBgmzxdVyRuklme807COLgOvBF8LALjzuztp0NjZfbaHaKGqoa2NkT3gvhDbmzRbhc0nWRhsTpcHS11IG2uycWI0klPLlxeaN9rmORvoeP6HqCQuUgarDK3nFUUcn4LT/8AppH5Du6CuIUVVhtaWOJjnpJAWuHVpux7erSLEdQVMO09DHtFhLK2maBWUgIfGNTwi8kPcH1s+tuZVvb3CYscwuPE6Nvv6dpEsYzcWszkiPUsJLm9Wk9QtN3JYzWQ4i1lPE+aOezahjdGtv5ZSTk3gJvc6gkc0GF3dbaPwysZLmYn2ZOwfEwnMgfM31D6W5ldaU1Q2RjXsN2va1zT1DhcH8ELUaLdPhsdbLWGLjfI7jax1jFE7VzmM6l1zne18rLcgEFUREBERAREQEREBERAREQUc0HVavjmy746GphwhkVNLUcbrgFg4n2DyCPS4tFgdB2W0og5V2O3X1VTiPstTE+FsNn1FxYiO+Qa7Ql9rAi/M52K6kpaZkbGsjaGsja1rWgWDWtFgAOgFld4VVAVCVVa3vBxw0mHzyNNnkCOM9HynhB+1y7+VZiNzoRZvH2qNXUljHe5py5rOjnDJ8n30HYd1qaoAqqJady+kcbDXDirSvwgREWqQIiICIl0BfdPO5j2vY4tcwhzXDUEG4IXwiyxMRMal0PsftEK2lZLkHemRo+F7fV9jkR2Kzihvc9jJjqXwE+WobxAfvx5/q2/+UKYwpNZ3D591Dje757Ujx5j7KqId++7/wAeH26BvvadtpgBm+IfH3LP9N/lCl5UIWyChTcHszicDnzSN8Klnb6JLh8jh6JI2fCMyLnUHnkRLuEYDTUrS2mhZE17nPcGNtxOcbkk6n/sMhkveiAiIgIiICIiAiIgIiICIiAiIgIiICIiAoq381pEFNEPjkkef+mwAfq9Sqod3+g8VH0tU/1jUjjRvLDlmn00mYR4x1wD1X0vFRVHwn7f7L2qHyMM4rzWX0XpvMpy8Fb18+J+kiIijrAXzJIALlHOAzKxs83Ee3JTOLxpzW7+IUvVuqV4OPt3vPiP1ldkridMv6q17Q/5j+VaRX9OPipGorD55m6lys1vVfJP5mI/D0MrXDXP6/7r2wzh2n4WKX0x5BuFH5HCpkjdY1Kz6d17kce8RltNq/HfeY+0tt2Tq/CraZ97WljB+jjwO/RxXRjVzJhDuKWEjnJD/raumwqSkTG4lddctW98d6/GFURF0efEREBERAREQEREBERAREQEREBERAREQEXkhxaB8r4WysdLEGufGHAuYHX4S5uo0/p1C9aAow37UBdSwSj/AAZS0/SVn+7W/lSesLthgftlFPB8UjDwdnt8zD/mA/K6Yr+i8WaZK+qsw5eXohrCMjmP1Vh7CCQ4EEEgg6gg2IP0K+Ve5MVMsatG0DjcvNxb+rFbU/vzDICub3VHV45An9F4EUWOnYYnff8AK4t/EnNmutxH113/ANf2XZZ3O1/HJWkRTa0rSNVjSiy5r5rTfJO5kREWzkIiINp3d0hmradmtpWOP0Z5z/p/VdJNUObi8CJdLVOGTPdR93GxeR9Bwj+YqYwvP8iI9rbXzehtmnJix1n+mulURWaysjiY6SVwYyNrnPc42DWtFySei4uS8is0tXHKxr4ntex4Ba5pDmuB0IcMiFeQEREBERAREQEREBERAREQERaXt/vSpMMHA68tQ4XbC02yOjpH6Mb+SeQQbViOJxQRulnkbHGwXc95DQPuefZaa/a4YvQ1YweodHPFdrSWhjjzaRfNrXgOaHZEEcrLWcY4dpcHEsPlq6MucYQ424wPMyxOYe3NpOhFr+pRFsNtdLhlayZoJaPJNHpxxk+Ztj8QyI7gILezO09Th1c2oHF4kbnCZjiQXgm0sb753PfQgHkutcFxiKqgjngdxRzNDmn66gjkQbgjkQVBW+rY+ORjMWorOhqQwzcOl3gcE1uXFk13R1uZKsbi94Hs0/sU7vc1Lh4RJyjlOQHZr8h/EB1KDopUIQFVQQZvi2MME/tcTfdVB95b4JTzPQP1v81+oUbLrPEKCOaN8UrQ9kgLXNOhB/5que9vd3k2HvLmXkpnHySc2X0ZLbQ9DofrkrbiciJj0W8q/kYdT6oagiIrBDEREBERAXtwfCJaqZkMDeJ8psOg6uceTQMyey+MNwyWolbFAx0j3mzWt17k8gBzJyC6B3e7AMw+IufZ9RKB4jxo0a+Gy/w9TzI7ACNyM8Yq/V3w4pvP0Z7ZzA46Omigj0ibYnm5xze89yST91k0RUczudytY7KFQTv83gcR/Z1O7JvC6pcOZ1ZDftk49+EcipI3m7ctwyjdICDPLdkDTnd1s3kfK0G5+w5rmjZrAKjE61kLCXPncXSSOueEXvJK889Se5IHNYEnf2faesaJ53zujoYg4FjiOB8gF3OHF6AwZlwte4GealHZLeNQYjxNppfeMLrxvHC8tB9bW/E065aXzsot3v7TQ0NLHg9B5WsY3xyNQ31CMn5nnzu+o6lYDcnsQ6qqvapbtgoiHcVy3jkHmawO6D1O7WHxIOmEUTUX9oCjNbLDKwtpg7hiqG3de2RdIzUNJuQRoLXHSVYJ2va1zHBzXgOa4G4IcLgg8wQguIiICIiAiIgIiICIiAo330bv/bqXx4W3qaUOLbayR6vj7kepve4+JSQqFByTu422fhlY2XMxSWZOwfEwn1AfM31D7jmVtm+zYljHtxGjs6nrOFz+DNrXvHE2QfuyDP8Aiv8AMFY33bv/AGOp9qgbanqnEuAGUUpuXN7Ndm4fzDkFldzO1kVTC/CK+z45Wv8AA4jqD5nw35Eetp5EHsgu7h8Yknjnw6ohdNSua8h3CSyPj9cTnaAPvcDW4PW4jrb7Y6XDKx8Lrlh88Mnzxk+U3HxDQ9x3ClHeTvDdhP8A6dhlMKYNa0+Lwi3C8eqFufEdQXuubg5XzV6Ms2lwex4RX0XPIXfbI9mSgfZzeyDZtz+3/wC0aTgldeppg1sl9ZG6Ml+9rHuO4UgLjrZbaKfDK1kzAQ6FxbJGcuJt7SRuHLT7EA8l1vgmMRVUEc8DuKOZoc0/XUEciDcEciCg9ytz07XtLXtDmuBBa4Agg6gg6hXEQRVtXuSjeS/D3iInPwX3Mf8AI/Ms+huPooxxnY+upSfaKeRoHxhvGw/9Rt2/quo1SymY+Zenae6Nfj1t3js5Eui6sqtnqSQ3lpoXnq6Jjj+SFYj2Qw9ubaOmB7QR/wDipPv8fJx90n5uYaOhlmdwwxvkceTGuefw0Fb1s7uZrpyHVNqZnez5D9GA2H8x+yneGnYwWY1rR0aA0fgL7suN+dae1Y06V4tY8sLszsfSUDOGnZYu9cjvNI/+J3TsLDss1ZVRQZmbTuUqIiO0CsV1bHDG+SVwYyNrnvcdGtaLklXyoI397wOJ37Op3ZMLXVLhzdqyG/bJx78I5FYZe2l3vYXibpKXFKdrIXvd4ErrkAXswvI80Un7zTbO2XPYaLZCLAKOsqKOOSqmeCWAtDntZ8DTw6saSXOIAuBpkFHG5PYZs8rq6qAFNRkubxZNfIwcXEb/AAsHmPe3deqt3/VTcRfJCA+jBDGwuHCXNaf/AHA/Vr3ZnmLEAjJBHmF4dVYlWiNpMk1VIS5zupPE+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30vjQtvU0oJaAM5I9Xx9zq5ve4+JBr+JwR7SYQ2aIAV1ECHNGRLrXez+GQDib0cLdVE+w21suGVrJ2gloPBNHpxxk+dv8QtcdCAr+7nbV+GVjZczE+zJ2D4mE6gfM31D7jmt+3m7qpaqqiq8KYJY6+zn8JAY1zhxeNxaBjxmT1v8wCDz76tkI5GMxahs6GpDDNw6Xfbgmty4smu6OA5kraNweE4lBBJ7SzgppbPha+4k4za7ms5McOtswCBmStt3dbFPw6iFPNN493F5HD7thdYlkYOZbfPPnc2F1tlkFUREBERAREQEREBERB4cbFR7PL7JweOWO8LjJDQ+3lLrArlaj2DxCfEhRzxvZPI4ukc8Xs295Ji7R41NwcyQOa63Vt0QvewvYi9hcA5kX+w/CCCd8G00VFTR4PQeVrGs8cg5hvqbG4jVzz53fUdStf3M7BCtqTU1DR7NSEOdxemSQeZrDf4R6ndrD4l79r9yOJe2B0TzUsqpfNMcnxl5u507egzPE3LLQZBZjelj8OF0EeEUJs5zPfvHqDHZu4rfHIbk9G5aEINR3lbzZquvbJSSvjioyW07mEtJPxy5fNp/CB1KnbdzXVlTQQz4gxglddzCG2cWEWa9zdGucLny8iNL2UDbodgf2jV8crb01MWulvo92rIh9dT2B6hdRMbYWGgQfSIiAiIgIiICIiAiIgIiICIiAqEKqIIix3cJFUYk6dsoipZfeSRsHn8QnztjuOFrT6r52uQApQwbB4aWFkFO3gjiFmtuTYXvqczmSfuvaiAiIgIiICIiAiIgIiICIiAiIgKMN425WKue6opX+DUvzcHkmOU6ebUsOmYyy05qT0QYTY7ZWLD6SOniz4Bd7rZyPd63n6n8AAclm0RAREQEREBERAREQEREBERAREQEREBERAREQEREBERAREQEREB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076" name="AutoShape 4" descr="data:image/jpeg;base64,/9j/4AAQSkZJRgABAQAAAQABAAD/2wCEAAkGBhASERQUEBIVFBUQFxAVFRUWFBUUFxUYExQYFhQVFRIYHCYeGBojHhgUIC8gIycpOCwtFR4xNjAqNSYtLCkBCQoKDgwOGQ8PGjUkHh8sNCkrNTUsKSwsKikqKSksLCktLDUsNS0qNSwsLSwpLCwsLywsKS0sLCw0LDUvNSk0Kf/AABEIALcBEwMBIgACEQEDEQH/xAAcAAEAAQUBAQAAAAAAAAAAAAAABwEDBQYIBAL/xABBEAABAwIDBgMHAQUHAwUAAAABAAIDBBEFITEGBxJBUWETIjIUI0JScYGRoRVicoKxCCRDkrLR8IPB0iUzRVOi/8QAGwEBAAIDAQEAAAAAAAAAAAAAAAQFAQIDBgf/xAAtEQEAAgIBAwEHAgcAAAAAAAAAAQIDEQQFITESExRBUWFxkcHwBjJCobHR4f/aAAwDAQACEQMRAD8AnFERAREQEREBERAREQEREBERAREQEREBERAREQEREBERAREQEREBERAREQEREBERAREQEREBfMjwASSABcknIADUkr6UP7+N4HgxewU7veTtvOR8ER0Z2L+f7v8AEg1zHt/VS3EnPpOF9JH7sROFhKAc5eL1Ncc7Hpa4OanHZ/GRVU0M/hvi8dgeGSWDhfMadRmOxByXNu6DYL9oVfHM3+7Upa6W+j3asi+9rnsO4Xq3r7yZKqta2jlcyGhcRE5ji3ikGTpQRy+Fva5+JB0zdVWg7AbXVH7KbV4w+ONtxwSkFpfGSGtfI0ZXc45WGYsbZreaepZI0Pjc17XAFrmkOa4HQhwyIQXUREBERAREQEREBERARCscdoKb2j2UTM9o4C/wuK7uEWzIGmoNtbXOgQe9zlC+9re9V0076OkjdA5luKd4Bc4OFwYRmA3943OuQstC3gbY4v8AtEiqkMUlHKHRRx3EbC3Nj2A+u4seJ1yQ7kMlv21NBHtDhLK2maPbKQEPjbqeEXlh6n52fW2pKDfN2227MTo2y3Amjsydg5PA9QHyu1H3HJbauRt3W2z8MrGy5mJ9mTsHxMJ1A+Zuo+45ldZ0lWyVjZI3BzJGtc1w0c1wuCPqEF5ERAREQEREBERAREQEREBEXzJIGgkkAAEknIADUkoMDtxtdFh1JJUSWJHljZe3iSOB4W/TIknkAVyrFFVYnW2F5Kirk1PNzjck/K0D8BvZbBvY28OJVh8M/wB3p+JkI+bPzSkdXWFugA7ret22Cw4Ph0mK1zfeys9yw5ODHehrejpDY9mgd0H1vCxeLBMMjwuid76dhM0gycGvykkPR0hBaOjQegUf7rNhDidYA8H2eCz5z1F/LED1cRbsA49Fg6yqqsSrS43knq5AAB1cbNaOjQLDsApg2sxCPZ/CWUNK4e11QJkkGRHELSzdRpwM+l9WoNU31bdiqnFHTECmozw+XJr5GjhJFvhYLtH8x6Ld/wCz3glWymfPLK8QTZQwE+U2PnmAPpuRwi1r2JN8lE27jYl+J1jYsxFHZ87xyYD6Qfmcch9zyXWNLSsjY1kbQ1kbWta0ZBrWiwAHQBBeREQEVCV5a7FYIReaVkY6vcG/i+qMxE2nUPWi1So3n4Yz/H4v4I5HfqG2/VWY96+GHWR4+sMn/YFa+qPmlRwuRMb9nP4luKLC4dtlQTm0VTGSdGl3A7/K6xWZ4lt5R747UnVo191UVAVVGjw43RyS08scMroZJGOayVtrscRk7P8A5a9rHNcivqKzD68ucXMqqWUlxcS4l4OZJPqDgfuHd12Qoh377v8Ax4vbqdvvadtpgBm+IfH3LP8ATf5Qgx+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fFHM1xzzyPYi3JB2AFValu024ZidG2Q2E0dmTsGVngeoD5XDMfccltqAiIgIiICIiAiIgIiICh/f1t6YIhQQEiSobxTOGXDETYMB6vIN+wI+JTAsJtTsdR4hF4dXGHWvwvHlkjJ5sfqPpoeYKDnfdBsD+0arxJm3pqUtdJfSR2rIvvqew7hfe+Lb32+q8KB392pSWstpI/R8v05N7Z81I+8CglwjBRS4bFI5r+Js84AJY1w9499swX+nitYAWuMlFe6vYR2JVgDwfZ4OF856i/liB6uII+gcUG77ptnYcOo5MYrxbyO8Bp1DDlxNB+OQ2a3sb6OUW47jFTida6VwL5al7WsY3O1zwxxsHQZD9ea3PfVt2KqcUlMQKajPD5cmvkaOEkWy4Wjyj+Y8wtl3B7v8A/wCRqG/M2mB/D5rflrf5j0KCRN2+xLMMo2xZGWSz53j4nkekH5W+kfc81tiBEBeLF8YgpojJO8MYOZ1J5NaNXHsFax/G4qSF00xs1ugGrnH0taOZKgTaXaaetmMkpsBcMYD5YweQHXqef4A0tb0rTp/Trcu257VjzP6Q2faTezUTEspB4EenFkZXd76M+1z3Wizzue4ue5znHVziXE/c5r4RcJtM+Xs+PxcXHrrHXX+fyIiLCSWWcwHbStpCPClJYP8ADfd7PoAc2/ykLBokTpzyYqZa+m8bhO2yG8OnrbMd7qb/AOtxuHd43fF9Nf6rbLrl5riCCCQRYgjIgjQg8iph3c7fGpAp6l3vmjyPOXiga3/fA/Iz6rvS++0vJ9S6T7GJy4f5fjHy/wCJBXy9oIsRcHIg53+y+kXR59FGIYBgmzxdVyRuklme807COLgOvBF8LALjzuztp0NjZfbaHaKGqoa2NkT3gvhDbmzRbhc0nWRhsTpcHS11IG2uycWI0klPLlxeaN9rmORvoeP6HqCQuUgarDK3nFUUcn4LT/8AppH5Du6CuIUVVhtaWOJjnpJAWuHVpux7erSLEdQVMO09DHtFhLK2maBWUgIfGNTwi8kPcH1s+tuZVvb3CYscwuPE6Nvv6dpEsYzcWszkiPUsJLm9Wk9QtN3JYzWQ4i1lPE+aOezahjdGtv5ZSTk3gJvc6gkc0GF3dbaPwysZLmYn2ZOwfEwnMgfM31D6W5ldaU1Q2RjXsN2va1zT1DhcH8ELUaLdPhsdbLWGLjfI7jax1jFE7VzmM6l1zne18rLcgEFUREBERAREQEREBERAREQUc0HVavjmy746GphwhkVNLUcbrgFg4n2DyCPS4tFgdB2W0og5V2O3X1VTiPstTE+FsNn1FxYiO+Qa7Ql9rAi/M52K6kpaZkbGsjaGsja1rWgWDWtFgAOgFld4VVAVCVVa3vBxw0mHzyNNnkCOM9HynhB+1y7+VZiNzoRZvH2qNXUljHe5py5rOjnDJ8n30HYd1qaoAqqJady+kcbDXDirSvwgREWqQIiICIl0BfdPO5j2vY4tcwhzXDUEG4IXwiyxMRMal0PsftEK2lZLkHemRo+F7fV9jkR2Kzihvc9jJjqXwE+WobxAfvx5/q2/+UKYwpNZ3D591Dje757Ujx5j7KqId++7/wAeH26BvvadtpgBm+IfH3LP9N/lCl5UIWyChTcHszicDnzSN8Klnb6JLh8jh6JI2fCMyLnUHnkRLuEYDTUrS2mhZE17nPcGNtxOcbkk6n/sMhkveiAiIgIiICIiAiIgIiICIiAiIgIiICIiAoq381pEFNEPjkkef+mwAfq9Sqod3+g8VH0tU/1jUjjRvLDlmn00mYR4x1wD1X0vFRVHwn7f7L2qHyMM4rzWX0XpvMpy8Fb18+J+kiIijrAXzJIALlHOAzKxs83Ee3JTOLxpzW7+IUvVuqV4OPt3vPiP1ldkridMv6q17Q/5j+VaRX9OPipGorD55m6lys1vVfJP5mI/D0MrXDXP6/7r2wzh2n4WKX0x5BuFH5HCpkjdY1Kz6d17kce8RltNq/HfeY+0tt2Tq/CraZ97WljB+jjwO/RxXRjVzJhDuKWEjnJD/raumwqSkTG4lddctW98d6/GFURF0efEREBERAREQEREBERAREQEREBERAREQEXkhxaB8r4WysdLEGufGHAuYHX4S5uo0/p1C9aAow37UBdSwSj/AAZS0/SVn+7W/lSesLthgftlFPB8UjDwdnt8zD/mA/K6Yr+i8WaZK+qsw5eXohrCMjmP1Vh7CCQ4EEEgg6gg2IP0K+Ve5MVMsatG0DjcvNxb+rFbU/vzDICub3VHV45An9F4EUWOnYYnff8AK4t/EnNmutxH113/ANf2XZZ3O1/HJWkRTa0rSNVjSiy5r5rTfJO5kREWzkIiINp3d0hmradmtpWOP0Z5z/p/VdJNUObi8CJdLVOGTPdR93GxeR9Bwj+YqYwvP8iI9rbXzehtmnJix1n+mulURWaysjiY6SVwYyNrnPc42DWtFySei4uS8is0tXHKxr4ntex4Ba5pDmuB0IcMiFeQEREBERAREQEREBERAREQERaXt/vSpMMHA68tQ4XbC02yOjpH6Mb+SeQQbViOJxQRulnkbHGwXc95DQPuefZaa/a4YvQ1YweodHPFdrSWhjjzaRfNrXgOaHZEEcrLWcY4dpcHEsPlq6MucYQ424wPMyxOYe3NpOhFr+pRFsNtdLhlayZoJaPJNHpxxk+Ztj8QyI7gILezO09Th1c2oHF4kbnCZjiQXgm0sb753PfQgHkutcFxiKqgjngdxRzNDmn66gjkQbgjkQVBW+rY+ORjMWorOhqQwzcOl3gcE1uXFk13R1uZKsbi94Hs0/sU7vc1Lh4RJyjlOQHZr8h/EB1KDopUIQFVQQZvi2MME/tcTfdVB95b4JTzPQP1v81+oUbLrPEKCOaN8UrQ9kgLXNOhB/5que9vd3k2HvLmXkpnHySc2X0ZLbQ9DofrkrbiciJj0W8q/kYdT6oagiIrBDEREBERAXtwfCJaqZkMDeJ8psOg6uceTQMyey+MNwyWolbFAx0j3mzWt17k8gBzJyC6B3e7AMw+IufZ9RKB4jxo0a+Gy/w9TzI7ACNyM8Yq/V3w4pvP0Z7ZzA46Omigj0ibYnm5xze89yST91k0RUczudytY7KFQTv83gcR/Z1O7JvC6pcOZ1ZDftk49+EcipI3m7ctwyjdICDPLdkDTnd1s3kfK0G5+w5rmjZrAKjE61kLCXPncXSSOueEXvJK889Se5IHNYEnf2faesaJ53zujoYg4FjiOB8gF3OHF6AwZlwte4GealHZLeNQYjxNppfeMLrxvHC8tB9bW/E065aXzsot3v7TQ0NLHg9B5WsY3xyNQ31CMn5nnzu+o6lYDcnsQ6qqvapbtgoiHcVy3jkHmawO6D1O7WHxIOmEUTUX9oCjNbLDKwtpg7hiqG3de2RdIzUNJuQRoLXHSVYJ2va1zHBzXgOa4G4IcLgg8wQguIiICIiAiIgIiICIiAo330bv/bqXx4W3qaUOLbayR6vj7kepve4+JSQqFByTu422fhlY2XMxSWZOwfEwn1AfM31D7jmVtm+zYljHtxGjs6nrOFz+DNrXvHE2QfuyDP8Aiv8AMFY33bv/AGOp9qgbanqnEuAGUUpuXN7Ndm4fzDkFldzO1kVTC/CK+z45Wv8AA4jqD5nw35Eetp5EHsgu7h8Yknjnw6ohdNSua8h3CSyPj9cTnaAPvcDW4PW4jrb7Y6XDKx8Lrlh88Mnzxk+U3HxDQ9x3ClHeTvDdhP8A6dhlMKYNa0+Lwi3C8eqFufEdQXuubg5XzV6Ms2lwex4RX0XPIXfbI9mSgfZzeyDZtz+3/wC0aTgldeppg1sl9ZG6Ml+9rHuO4UgLjrZbaKfDK1kzAQ6FxbJGcuJt7SRuHLT7EA8l1vgmMRVUEc8DuKOZoc0/XUEciDcEciCg9ytz07XtLXtDmuBBa4Agg6gg6hXEQRVtXuSjeS/D3iInPwX3Mf8AI/Ms+huPooxxnY+upSfaKeRoHxhvGw/9Rt2/quo1SymY+Zenae6Nfj1t3js5Eui6sqtnqSQ3lpoXnq6Jjj+SFYj2Qw9ubaOmB7QR/wDipPv8fJx90n5uYaOhlmdwwxvkceTGuefw0Fb1s7uZrpyHVNqZnez5D9GA2H8x+yneGnYwWY1rR0aA0fgL7suN+dae1Y06V4tY8sLszsfSUDOGnZYu9cjvNI/+J3TsLDss1ZVRQZmbTuUqIiO0CsV1bHDG+SVwYyNrnvcdGtaLklXyoI397wOJ37Op3ZMLXVLhzdqyG/bJx78I5FYZe2l3vYXibpKXFKdrIXvd4ErrkAXswvI80Un7zTbO2XPYaLZCLAKOsqKOOSqmeCWAtDntZ8DTw6saSXOIAuBpkFHG5PYZs8rq6qAFNRkubxZNfIwcXEb/AAsHmPe3deqt3/VTcRfJCA+jBDGwuHCXNaf/AHA/Vr3ZnmLEAjJBHmF4dVYlWiNpMk1VIS5zupPE+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30vjQtvU0oJaAM5I9Xx9zq5ve4+JBr+JwR7SYQ2aIAV1ECHNGRLrXez+GQDib0cLdVE+w21suGVrJ2gloPBNHpxxk+dv8QtcdCAr+7nbV+GVjZczE+zJ2D4mE6gfM31D7jmt+3m7qpaqqiq8KYJY6+zn8JAY1zhxeNxaBjxmT1v8wCDz76tkI5GMxahs6GpDDNw6Xfbgmty4smu6OA5kraNweE4lBBJ7SzgppbPha+4k4za7ms5McOtswCBmStt3dbFPw6iFPNN493F5HD7thdYlkYOZbfPPnc2F1tlkFUREBERAREQEREBERB4cbFR7PL7JweOWO8LjJDQ+3lLrArlaj2DxCfEhRzxvZPI4ukc8Xs295Ji7R41NwcyQOa63Vt0QvewvYi9hcA5kX+w/CCCd8G00VFTR4PQeVrGs8cg5hvqbG4jVzz53fUdStf3M7BCtqTU1DR7NSEOdxemSQeZrDf4R6ndrD4l79r9yOJe2B0TzUsqpfNMcnxl5u507egzPE3LLQZBZjelj8OF0EeEUJs5zPfvHqDHZu4rfHIbk9G5aEINR3lbzZquvbJSSvjioyW07mEtJPxy5fNp/CB1KnbdzXVlTQQz4gxglddzCG2cWEWa9zdGucLny8iNL2UDbodgf2jV8crb01MWulvo92rIh9dT2B6hdRMbYWGgQfSIiAiIgIiICIiAiIgIiICIiAqEKqIIix3cJFUYk6dsoipZfeSRsHn8QnztjuOFrT6r52uQApQwbB4aWFkFO3gjiFmtuTYXvqczmSfuvaiAiIgIiICIiAiIgIiICIiAiIgKMN425WKue6opX+DUvzcHkmOU6ebUsOmYyy05qT0QYTY7ZWLD6SOniz4Bd7rZyPd63n6n8AAclm0RAREQEREBERAREQEREBERAREQEREBERAREQEREBERAREQEREB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078" name="AutoShape 6" descr="data:image/jpeg;base64,/9j/4AAQSkZJRgABAQAAAQABAAD/2wCEAAkGBhASERQUEBIVFBUQFxAVFRUWFBUUFxUYExQYFhQVFRIYHCYeGBojHhgUIC8gIycpOCwtFR4xNjAqNSYtLCkBCQoKDgwOGQ8PGjUkHh8sNCkrNTUsKSwsKikqKSksLCktLDUsNS0qNSwsLSwpLCwsLywsKS0sLCw0LDUvNSk0Kf/AABEIALcBEwMBIgACEQEDEQH/xAAcAAEAAQUBAQAAAAAAAAAAAAAABwEDBQYIBAL/xABBEAABAwIDBgMHAQUHAwUAAAABAAIDBBEFITEGBxJBUWETIjIUI0JScYGRoRVicoKxCCRDkrLR8IPB0iUzRVOi/8QAGwEBAAIDAQEAAAAAAAAAAAAAAAQFAQIDBgf/xAAtEQEAAgIBAwEHAgcAAAAAAAAAAQIDEQQFITESExRBUWFxkcHwBjJCobHR4f/aAAwDAQACEQMRAD8AnFERAREQEREBERAREQEREBERAREQEREBERAREQEREBERAREQEREBERAREQEREBERAREQEREBfMjwASSABcknIADUkr6UP7+N4HgxewU7veTtvOR8ER0Z2L+f7v8AEg1zHt/VS3EnPpOF9JH7sROFhKAc5eL1Ncc7Hpa4OanHZ/GRVU0M/hvi8dgeGSWDhfMadRmOxByXNu6DYL9oVfHM3+7Upa6W+j3asi+9rnsO4Xq3r7yZKqta2jlcyGhcRE5ji3ikGTpQRy+Fva5+JB0zdVWg7AbXVH7KbV4w+ONtxwSkFpfGSGtfI0ZXc45WGYsbZreaepZI0Pjc17XAFrmkOa4HQhwyIQXUREBERAREQEREBERARCscdoKb2j2UTM9o4C/wuK7uEWzIGmoNtbXOgQe9zlC+9re9V0076OkjdA5luKd4Bc4OFwYRmA3943OuQstC3gbY4v8AtEiqkMUlHKHRRx3EbC3Nj2A+u4seJ1yQ7kMlv21NBHtDhLK2maPbKQEPjbqeEXlh6n52fW2pKDfN2227MTo2y3Amjsydg5PA9QHyu1H3HJbauRt3W2z8MrGy5mJ9mTsHxMJ1A+Zuo+45ldZ0lWyVjZI3BzJGtc1w0c1wuCPqEF5ERAREQEREBERAREQEREBEXzJIGgkkAAEknIADUkoMDtxtdFh1JJUSWJHljZe3iSOB4W/TIknkAVyrFFVYnW2F5Kirk1PNzjck/K0D8BvZbBvY28OJVh8M/wB3p+JkI+bPzSkdXWFugA7ret22Cw4Ph0mK1zfeys9yw5ODHehrejpDY9mgd0H1vCxeLBMMjwuid76dhM0gycGvykkPR0hBaOjQegUf7rNhDidYA8H2eCz5z1F/LED1cRbsA49Fg6yqqsSrS43knq5AAB1cbNaOjQLDsApg2sxCPZ/CWUNK4e11QJkkGRHELSzdRpwM+l9WoNU31bdiqnFHTECmozw+XJr5GjhJFvhYLtH8x6Ld/wCz3glWymfPLK8QTZQwE+U2PnmAPpuRwi1r2JN8lE27jYl+J1jYsxFHZ87xyYD6Qfmcch9zyXWNLSsjY1kbQ1kbWta0ZBrWiwAHQBBeREQEVCV5a7FYIReaVkY6vcG/i+qMxE2nUPWi1So3n4Yz/H4v4I5HfqG2/VWY96+GHWR4+sMn/YFa+qPmlRwuRMb9nP4luKLC4dtlQTm0VTGSdGl3A7/K6xWZ4lt5R747UnVo191UVAVVGjw43RyS08scMroZJGOayVtrscRk7P8A5a9rHNcivqKzD68ucXMqqWUlxcS4l4OZJPqDgfuHd12Qoh377v8Ax4vbqdvvadtpgBm+IfH3LP8ATf5Qgx+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fFHM1xzzyPYi3JB2AFValu024ZidG2Q2E0dmTsGVngeoD5XDMfccltqAiIgIiICIiAiIgIiICh/f1t6YIhQQEiSobxTOGXDETYMB6vIN+wI+JTAsJtTsdR4hF4dXGHWvwvHlkjJ5sfqPpoeYKDnfdBsD+0arxJm3pqUtdJfSR2rIvvqew7hfe+Lb32+q8KB392pSWstpI/R8v05N7Z81I+8CglwjBRS4bFI5r+Js84AJY1w9499swX+nitYAWuMlFe6vYR2JVgDwfZ4OF856i/liB6uII+gcUG77ptnYcOo5MYrxbyO8Bp1DDlxNB+OQ2a3sb6OUW47jFTida6VwL5al7WsY3O1zwxxsHQZD9ea3PfVt2KqcUlMQKajPD5cmvkaOEkWy4Wjyj+Y8wtl3B7v8A/wCRqG/M2mB/D5rflrf5j0KCRN2+xLMMo2xZGWSz53j4nkekH5W+kfc81tiBEBeLF8YgpojJO8MYOZ1J5NaNXHsFax/G4qSF00xs1ugGrnH0taOZKgTaXaaetmMkpsBcMYD5YweQHXqef4A0tb0rTp/Trcu257VjzP6Q2faTezUTEspB4EenFkZXd76M+1z3Wizzue4ue5znHVziXE/c5r4RcJtM+Xs+PxcXHrrHXX+fyIiLCSWWcwHbStpCPClJYP8ADfd7PoAc2/ykLBokTpzyYqZa+m8bhO2yG8OnrbMd7qb/AOtxuHd43fF9Nf6rbLrl5riCCCQRYgjIgjQg8iph3c7fGpAp6l3vmjyPOXiga3/fA/Iz6rvS++0vJ9S6T7GJy4f5fjHy/wCJBXy9oIsRcHIg53+y+kXR59FGIYBgmzxdVyRuklme807COLgOvBF8LALjzuztp0NjZfbaHaKGqoa2NkT3gvhDbmzRbhc0nWRhsTpcHS11IG2uycWI0klPLlxeaN9rmORvoeP6HqCQuUgarDK3nFUUcn4LT/8AppH5Du6CuIUVVhtaWOJjnpJAWuHVpux7erSLEdQVMO09DHtFhLK2maBWUgIfGNTwi8kPcH1s+tuZVvb3CYscwuPE6Nvv6dpEsYzcWszkiPUsJLm9Wk9QtN3JYzWQ4i1lPE+aOezahjdGtv5ZSTk3gJvc6gkc0GF3dbaPwysZLmYn2ZOwfEwnMgfM31D6W5ldaU1Q2RjXsN2va1zT1DhcH8ELUaLdPhsdbLWGLjfI7jax1jFE7VzmM6l1zne18rLcgEFUREBERAREQEREBERAREQUc0HVavjmy746GphwhkVNLUcbrgFg4n2DyCPS4tFgdB2W0og5V2O3X1VTiPstTE+FsNn1FxYiO+Qa7Ql9rAi/M52K6kpaZkbGsjaGsja1rWgWDWtFgAOgFld4VVAVCVVa3vBxw0mHzyNNnkCOM9HynhB+1y7+VZiNzoRZvH2qNXUljHe5py5rOjnDJ8n30HYd1qaoAqqJady+kcbDXDirSvwgREWqQIiICIl0BfdPO5j2vY4tcwhzXDUEG4IXwiyxMRMal0PsftEK2lZLkHemRo+F7fV9jkR2Kzihvc9jJjqXwE+WobxAfvx5/q2/+UKYwpNZ3D591Dje757Ujx5j7KqId++7/wAeH26BvvadtpgBm+IfH3LP9N/lCl5UIWyChTcHszicDnzSN8Klnb6JLh8jh6JI2fCMyLnUHnkRLuEYDTUrS2mhZE17nPcGNtxOcbkk6n/sMhkveiAiIgIiICIiAiIgIiICIiAiIgIiICIiAoq381pEFNEPjkkef+mwAfq9Sqod3+g8VH0tU/1jUjjRvLDlmn00mYR4x1wD1X0vFRVHwn7f7L2qHyMM4rzWX0XpvMpy8Fb18+J+kiIijrAXzJIALlHOAzKxs83Ee3JTOLxpzW7+IUvVuqV4OPt3vPiP1ldkridMv6q17Q/5j+VaRX9OPipGorD55m6lys1vVfJP5mI/D0MrXDXP6/7r2wzh2n4WKX0x5BuFH5HCpkjdY1Kz6d17kce8RltNq/HfeY+0tt2Tq/CraZ97WljB+jjwO/RxXRjVzJhDuKWEjnJD/raumwqSkTG4lddctW98d6/GFURF0efEREBERAREQEREBERAREQEREBERAREQEXkhxaB8r4WysdLEGufGHAuYHX4S5uo0/p1C9aAow37UBdSwSj/AAZS0/SVn+7W/lSesLthgftlFPB8UjDwdnt8zD/mA/K6Yr+i8WaZK+qsw5eXohrCMjmP1Vh7CCQ4EEEgg6gg2IP0K+Ve5MVMsatG0DjcvNxb+rFbU/vzDICub3VHV45An9F4EUWOnYYnff8AK4t/EnNmutxH113/ANf2XZZ3O1/HJWkRTa0rSNVjSiy5r5rTfJO5kREWzkIiINp3d0hmradmtpWOP0Z5z/p/VdJNUObi8CJdLVOGTPdR93GxeR9Bwj+YqYwvP8iI9rbXzehtmnJix1n+mulURWaysjiY6SVwYyNrnPc42DWtFySei4uS8is0tXHKxr4ntex4Ba5pDmuB0IcMiFeQEREBERAREQEREBERAREQERaXt/vSpMMHA68tQ4XbC02yOjpH6Mb+SeQQbViOJxQRulnkbHGwXc95DQPuefZaa/a4YvQ1YweodHPFdrSWhjjzaRfNrXgOaHZEEcrLWcY4dpcHEsPlq6MucYQ424wPMyxOYe3NpOhFr+pRFsNtdLhlayZoJaPJNHpxxk+Ztj8QyI7gILezO09Th1c2oHF4kbnCZjiQXgm0sb753PfQgHkutcFxiKqgjngdxRzNDmn66gjkQbgjkQVBW+rY+ORjMWorOhqQwzcOl3gcE1uXFk13R1uZKsbi94Hs0/sU7vc1Lh4RJyjlOQHZr8h/EB1KDopUIQFVQQZvi2MME/tcTfdVB95b4JTzPQP1v81+oUbLrPEKCOaN8UrQ9kgLXNOhB/5que9vd3k2HvLmXkpnHySc2X0ZLbQ9DofrkrbiciJj0W8q/kYdT6oagiIrBDEREBERAXtwfCJaqZkMDeJ8psOg6uceTQMyey+MNwyWolbFAx0j3mzWt17k8gBzJyC6B3e7AMw+IufZ9RKB4jxo0a+Gy/w9TzI7ACNyM8Yq/V3w4pvP0Z7ZzA46Omigj0ibYnm5xze89yST91k0RUczudytY7KFQTv83gcR/Z1O7JvC6pcOZ1ZDftk49+EcipI3m7ctwyjdICDPLdkDTnd1s3kfK0G5+w5rmjZrAKjE61kLCXPncXSSOueEXvJK889Se5IHNYEnf2faesaJ53zujoYg4FjiOB8gF3OHF6AwZlwte4GealHZLeNQYjxNppfeMLrxvHC8tB9bW/E065aXzsot3v7TQ0NLHg9B5WsY3xyNQ31CMn5nnzu+o6lYDcnsQ6qqvapbtgoiHcVy3jkHmawO6D1O7WHxIOmEUTUX9oCjNbLDKwtpg7hiqG3de2RdIzUNJuQRoLXHSVYJ2va1zHBzXgOa4G4IcLgg8wQguIiICIiAiIgIiICIiAo330bv/bqXx4W3qaUOLbayR6vj7kepve4+JSQqFByTu422fhlY2XMxSWZOwfEwn1AfM31D7jmVtm+zYljHtxGjs6nrOFz+DNrXvHE2QfuyDP8Aiv8AMFY33bv/AGOp9qgbanqnEuAGUUpuXN7Ndm4fzDkFldzO1kVTC/CK+z45Wv8AA4jqD5nw35Eetp5EHsgu7h8Yknjnw6ohdNSua8h3CSyPj9cTnaAPvcDW4PW4jrb7Y6XDKx8Lrlh88Mnzxk+U3HxDQ9x3ClHeTvDdhP8A6dhlMKYNa0+Lwi3C8eqFufEdQXuubg5XzV6Ms2lwex4RX0XPIXfbI9mSgfZzeyDZtz+3/wC0aTgldeppg1sl9ZG6Ml+9rHuO4UgLjrZbaKfDK1kzAQ6FxbJGcuJt7SRuHLT7EA8l1vgmMRVUEc8DuKOZoc0/XUEciDcEciCg9ytz07XtLXtDmuBBa4Agg6gg6hXEQRVtXuSjeS/D3iInPwX3Mf8AI/Ms+huPooxxnY+upSfaKeRoHxhvGw/9Rt2/quo1SymY+Zenae6Nfj1t3js5Eui6sqtnqSQ3lpoXnq6Jjj+SFYj2Qw9ubaOmB7QR/wDipPv8fJx90n5uYaOhlmdwwxvkceTGuefw0Fb1s7uZrpyHVNqZnez5D9GA2H8x+yneGnYwWY1rR0aA0fgL7suN+dae1Y06V4tY8sLszsfSUDOGnZYu9cjvNI/+J3TsLDss1ZVRQZmbTuUqIiO0CsV1bHDG+SVwYyNrnvcdGtaLklXyoI397wOJ37Op3ZMLXVLhzdqyG/bJx78I5FYZe2l3vYXibpKXFKdrIXvd4ErrkAXswvI80Un7zTbO2XPYaLZCLAKOsqKOOSqmeCWAtDntZ8DTw6saSXOIAuBpkFHG5PYZs8rq6qAFNRkubxZNfIwcXEb/AAsHmPe3deqt3/VTcRfJCA+jBDGwuHCXNaf/AHA/Vr3ZnmLEAjJBHmF4dVYlWiNpMk1VIS5zupPE+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30vjQtvU0oJaAM5I9Xx9zq5ve4+JBr+JwR7SYQ2aIAV1ECHNGRLrXez+GQDib0cLdVE+w21suGVrJ2gloPBNHpxxk+dv8QtcdCAr+7nbV+GVjZczE+zJ2D4mE6gfM31D7jmt+3m7qpaqqiq8KYJY6+zn8JAY1zhxeNxaBjxmT1v8wCDz76tkI5GMxahs6GpDDNw6Xfbgmty4smu6OA5kraNweE4lBBJ7SzgppbPha+4k4za7ms5McOtswCBmStt3dbFPw6iFPNN493F5HD7thdYlkYOZbfPPnc2F1tlkFUREBERAREQEREBERB4cbFR7PL7JweOWO8LjJDQ+3lLrArlaj2DxCfEhRzxvZPI4ukc8Xs295Ji7R41NwcyQOa63Vt0QvewvYi9hcA5kX+w/CCCd8G00VFTR4PQeVrGs8cg5hvqbG4jVzz53fUdStf3M7BCtqTU1DR7NSEOdxemSQeZrDf4R6ndrD4l79r9yOJe2B0TzUsqpfNMcnxl5u507egzPE3LLQZBZjelj8OF0EeEUJs5zPfvHqDHZu4rfHIbk9G5aEINR3lbzZquvbJSSvjioyW07mEtJPxy5fNp/CB1KnbdzXVlTQQz4gxglddzCG2cWEWa9zdGucLny8iNL2UDbodgf2jV8crb01MWulvo92rIh9dT2B6hdRMbYWGgQfSIiAiIgIiICIiAiIgIiICIiAqEKqIIix3cJFUYk6dsoipZfeSRsHn8QnztjuOFrT6r52uQApQwbB4aWFkFO3gjiFmtuTYXvqczmSfuvaiAiIgIiICIiAiIgIiICIiAiIgKMN425WKue6opX+DUvzcHkmOU6ebUsOmYyy05qT0QYTY7ZWLD6SOniz4Bd7rZyPd63n6n8AAclm0RAREQEREBERAREQEREBERAREQEREBERAREQEREBERAREQEREBERAREQEREBERAREQEREBER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3080" name="Picture 8" descr="http://www.ihanguoliuxue.com/uploadfile/2014/0529/20140529053642487.jpeg"/>
          <p:cNvPicPr>
            <a:picLocks noChangeAspect="1" noChangeArrowheads="1"/>
          </p:cNvPicPr>
          <p:nvPr/>
        </p:nvPicPr>
        <p:blipFill>
          <a:blip r:embed="rId2" cstate="print">
            <a:clrChange>
              <a:clrFrom>
                <a:srgbClr val="FFFFFF"/>
              </a:clrFrom>
              <a:clrTo>
                <a:srgbClr val="FFFFFF">
                  <a:alpha val="0"/>
                </a:srgbClr>
              </a:clrTo>
            </a:clrChange>
          </a:blip>
          <a:srcRect t="44327"/>
          <a:stretch>
            <a:fillRect/>
          </a:stretch>
        </p:blipFill>
        <p:spPr bwMode="auto">
          <a:xfrm>
            <a:off x="2849220" y="260648"/>
            <a:ext cx="6294780" cy="28035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79512" y="2996952"/>
            <a:ext cx="4572000" cy="646331"/>
          </a:xfrm>
          <a:prstGeom prst="rect">
            <a:avLst/>
          </a:prstGeom>
        </p:spPr>
        <p:txBody>
          <a:bodyPr wrap="square">
            <a:spAutoFit/>
          </a:bodyPr>
          <a:lstStyle/>
          <a:p>
            <a:r>
              <a:rPr lang="ko-KR" altLang="en-US" dirty="0"/>
              <a:t> </a:t>
            </a:r>
          </a:p>
          <a:p>
            <a:endParaRPr lang="ko-KR" altLang="en-US" dirty="0"/>
          </a:p>
        </p:txBody>
      </p:sp>
      <p:graphicFrame>
        <p:nvGraphicFramePr>
          <p:cNvPr id="12" name="表格 11"/>
          <p:cNvGraphicFramePr>
            <a:graphicFrameLocks noGrp="1"/>
          </p:cNvGraphicFramePr>
          <p:nvPr/>
        </p:nvGraphicFramePr>
        <p:xfrm>
          <a:off x="2195736" y="260648"/>
          <a:ext cx="6552728" cy="6336703"/>
        </p:xfrm>
        <a:graphic>
          <a:graphicData uri="http://schemas.openxmlformats.org/drawingml/2006/table">
            <a:tbl>
              <a:tblPr firstRow="1" bandRow="1">
                <a:tableStyleId>{7DF18680-E054-41AD-8BC1-D1AEF772440D}</a:tableStyleId>
              </a:tblPr>
              <a:tblGrid>
                <a:gridCol w="6552728"/>
              </a:tblGrid>
              <a:tr h="21462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3200" kern="1200" dirty="0" smtClean="0"/>
                        <a:t>動詞</a:t>
                      </a:r>
                      <a:r>
                        <a:rPr lang="en-US" altLang="ko-KR" sz="3200" kern="1200" dirty="0" smtClean="0"/>
                        <a:t>+</a:t>
                      </a:r>
                      <a:r>
                        <a:rPr lang="ko-KR" altLang="en-US" sz="3200" kern="1200" dirty="0" smtClean="0"/>
                        <a:t>「기에는」</a:t>
                      </a:r>
                      <a:endParaRPr lang="en-US" altLang="ko-KR" sz="3200" kern="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2000" kern="1200" dirty="0" smtClean="0"/>
                        <a:t>表示情況</a:t>
                      </a:r>
                    </a:p>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2000" kern="1200" dirty="0" smtClean="0"/>
                        <a:t>註：看例句的時候，會覺得跟「如果 </a:t>
                      </a:r>
                      <a:r>
                        <a:rPr lang="en-US" altLang="ko-KR" sz="2000" kern="1200" dirty="0" smtClean="0"/>
                        <a:t>/ …</a:t>
                      </a:r>
                      <a:r>
                        <a:rPr lang="ko-KR" altLang="en-US" sz="2000" kern="1200" dirty="0" smtClean="0"/>
                        <a:t>的話</a:t>
                      </a:r>
                      <a:r>
                        <a:rPr lang="en-US" altLang="ko-KR" sz="2000" kern="1200" dirty="0" smtClean="0"/>
                        <a:t>(</a:t>
                      </a:r>
                      <a:r>
                        <a:rPr lang="ko-KR" altLang="en-US" sz="2000" kern="1200" dirty="0" smtClean="0"/>
                        <a:t>으</a:t>
                      </a:r>
                      <a:r>
                        <a:rPr lang="en-US" altLang="ko-KR" sz="2000" kern="1200" dirty="0" smtClean="0"/>
                        <a:t>)</a:t>
                      </a:r>
                      <a:r>
                        <a:rPr lang="ko-KR" altLang="en-US" sz="2000" kern="1200" dirty="0" smtClean="0"/>
                        <a:t>면」有點通用的感覺，</a:t>
                      </a:r>
                    </a:p>
                    <a:p>
                      <a:pPr marL="0" marR="0" indent="0" algn="ctr" defTabSz="914400" rtl="0" eaLnBrk="1" fontAlgn="auto" latinLnBrk="0" hangingPunct="1">
                        <a:lnSpc>
                          <a:spcPct val="100000"/>
                        </a:lnSpc>
                        <a:spcBef>
                          <a:spcPts val="0"/>
                        </a:spcBef>
                        <a:spcAft>
                          <a:spcPts val="0"/>
                        </a:spcAft>
                        <a:buClrTx/>
                        <a:buSzTx/>
                        <a:buFontTx/>
                        <a:buNone/>
                        <a:tabLst/>
                        <a:defRPr/>
                      </a:pPr>
                      <a:r>
                        <a:rPr lang="ko-KR" altLang="en-US" sz="2000" kern="1200" dirty="0" smtClean="0"/>
                        <a:t>但這個句型有表達，在別種情況下會有不同結果的意味。</a:t>
                      </a:r>
                    </a:p>
                  </a:txBody>
                  <a:tcPr anchor="ctr"/>
                </a:tc>
              </a:tr>
              <a:tr h="1396812">
                <a:tc>
                  <a:txBody>
                    <a:bodyPr/>
                    <a:lstStyle/>
                    <a:p>
                      <a:pPr algn="ctr"/>
                      <a:r>
                        <a:rPr lang="ko-KR" altLang="en-US" sz="1800" kern="1200" dirty="0" smtClean="0">
                          <a:solidFill>
                            <a:schemeClr val="accent1">
                              <a:lumMod val="75000"/>
                            </a:schemeClr>
                          </a:solidFill>
                        </a:rPr>
                        <a:t>이거 혼자 먹기에는 너무 많다</a:t>
                      </a:r>
                      <a:r>
                        <a:rPr lang="en-US" altLang="ko-KR" sz="1800" kern="1200" dirty="0" smtClean="0">
                          <a:solidFill>
                            <a:schemeClr val="accent1">
                              <a:lumMod val="75000"/>
                            </a:schemeClr>
                          </a:solidFill>
                        </a:rPr>
                        <a:t>.</a:t>
                      </a:r>
                    </a:p>
                    <a:p>
                      <a:pPr algn="ctr"/>
                      <a:r>
                        <a:rPr lang="ko-KR" altLang="en-US" sz="1800" kern="1200" dirty="0" smtClean="0">
                          <a:solidFill>
                            <a:schemeClr val="accent1">
                              <a:lumMod val="75000"/>
                            </a:schemeClr>
                          </a:solidFill>
                        </a:rPr>
                        <a:t>這個一個人吃太多了。</a:t>
                      </a:r>
                      <a:endParaRPr lang="en-US" altLang="ko-KR" sz="1800" kern="1200" dirty="0" smtClean="0">
                        <a:solidFill>
                          <a:schemeClr val="accent1">
                            <a:lumMod val="75000"/>
                          </a:schemeClr>
                        </a:solidFill>
                      </a:endParaRPr>
                    </a:p>
                    <a:p>
                      <a:pPr algn="ctr"/>
                      <a:r>
                        <a:rPr lang="en-US" altLang="ko-KR" sz="1800" kern="1200" dirty="0" smtClean="0">
                          <a:solidFill>
                            <a:schemeClr val="accent1">
                              <a:lumMod val="75000"/>
                            </a:schemeClr>
                          </a:solidFill>
                        </a:rPr>
                        <a:t>(</a:t>
                      </a:r>
                      <a:r>
                        <a:rPr lang="ko-KR" altLang="en-US" sz="1800" kern="1200" dirty="0" smtClean="0">
                          <a:solidFill>
                            <a:schemeClr val="accent1">
                              <a:lumMod val="75000"/>
                            </a:schemeClr>
                          </a:solidFill>
                        </a:rPr>
                        <a:t>在一個人吃的情況下太多了，兩個人吃就不會太多</a:t>
                      </a:r>
                      <a:r>
                        <a:rPr lang="en-US" altLang="ko-KR" sz="1800" kern="1200" dirty="0" smtClean="0">
                          <a:solidFill>
                            <a:schemeClr val="accent1">
                              <a:lumMod val="75000"/>
                            </a:schemeClr>
                          </a:solidFill>
                        </a:rPr>
                        <a:t>)</a:t>
                      </a:r>
                      <a:endParaRPr lang="en-US" altLang="ko-KR" sz="1800" b="1" i="0" kern="1200" dirty="0" smtClean="0">
                        <a:solidFill>
                          <a:schemeClr val="accent1">
                            <a:lumMod val="75000"/>
                          </a:schemeClr>
                        </a:solidFill>
                        <a:latin typeface="+mn-lt"/>
                        <a:ea typeface="+mn-ea"/>
                        <a:cs typeface="+mn-cs"/>
                      </a:endParaRPr>
                    </a:p>
                  </a:txBody>
                  <a:tcPr anchor="ctr"/>
                </a:tc>
              </a:tr>
              <a:tr h="1396812">
                <a:tc>
                  <a:txBody>
                    <a:bodyPr/>
                    <a:lstStyle/>
                    <a:p>
                      <a:pPr algn="ctr"/>
                      <a:r>
                        <a:rPr lang="ko-KR" altLang="en-US" sz="1800" kern="1200" dirty="0" smtClean="0">
                          <a:solidFill>
                            <a:schemeClr val="accent1">
                              <a:lumMod val="75000"/>
                            </a:schemeClr>
                          </a:solidFill>
                        </a:rPr>
                        <a:t>이거 혼자 먹으면 너무 많다</a:t>
                      </a:r>
                      <a:r>
                        <a:rPr lang="en-US" altLang="ko-KR" sz="1800" kern="1200" dirty="0" smtClean="0">
                          <a:solidFill>
                            <a:schemeClr val="accent1">
                              <a:lumMod val="75000"/>
                            </a:schemeClr>
                          </a:solidFill>
                        </a:rPr>
                        <a:t>.</a:t>
                      </a:r>
                    </a:p>
                    <a:p>
                      <a:pPr algn="ctr"/>
                      <a:r>
                        <a:rPr lang="ko-KR" altLang="en-US" sz="1800" kern="1200" dirty="0" smtClean="0">
                          <a:solidFill>
                            <a:schemeClr val="accent1">
                              <a:lumMod val="75000"/>
                            </a:schemeClr>
                          </a:solidFill>
                        </a:rPr>
                        <a:t>這個一個人吃的話太多了。</a:t>
                      </a:r>
                      <a:endParaRPr lang="en-US" altLang="ko-KR" sz="1800" kern="1200" dirty="0" smtClean="0">
                        <a:solidFill>
                          <a:schemeClr val="accent1">
                            <a:lumMod val="75000"/>
                          </a:schemeClr>
                        </a:solidFill>
                      </a:endParaRPr>
                    </a:p>
                    <a:p>
                      <a:pPr algn="ctr"/>
                      <a:r>
                        <a:rPr lang="en-US" altLang="ko-KR" sz="1800" kern="1200" dirty="0" smtClean="0">
                          <a:solidFill>
                            <a:schemeClr val="accent1">
                              <a:lumMod val="75000"/>
                            </a:schemeClr>
                          </a:solidFill>
                        </a:rPr>
                        <a:t>(</a:t>
                      </a:r>
                      <a:r>
                        <a:rPr lang="ko-KR" altLang="en-US" sz="1800" kern="1200" dirty="0" smtClean="0">
                          <a:solidFill>
                            <a:schemeClr val="accent1">
                              <a:lumMod val="75000"/>
                            </a:schemeClr>
                          </a:solidFill>
                        </a:rPr>
                        <a:t>單純表達假設一個人吃的話太多這件事</a:t>
                      </a:r>
                      <a:r>
                        <a:rPr lang="en-US" altLang="ko-KR" sz="1800" kern="1200" dirty="0" smtClean="0">
                          <a:solidFill>
                            <a:schemeClr val="accent1">
                              <a:lumMod val="75000"/>
                            </a:schemeClr>
                          </a:solidFill>
                        </a:rPr>
                        <a:t>)</a:t>
                      </a:r>
                      <a:endParaRPr lang="en-US" altLang="ko-KR" sz="1800" b="1" i="0" kern="1200" dirty="0" smtClean="0">
                        <a:solidFill>
                          <a:schemeClr val="accent1">
                            <a:lumMod val="75000"/>
                          </a:schemeClr>
                        </a:solidFill>
                        <a:latin typeface="+mn-lt"/>
                        <a:ea typeface="+mn-ea"/>
                        <a:cs typeface="+mn-cs"/>
                      </a:endParaRPr>
                    </a:p>
                  </a:txBody>
                  <a:tcPr anchor="ctr"/>
                </a:tc>
              </a:tr>
              <a:tr h="1396812">
                <a:tc>
                  <a:txBody>
                    <a:bodyPr/>
                    <a:lstStyle/>
                    <a:p>
                      <a:pPr algn="ctr"/>
                      <a:r>
                        <a:rPr lang="ko-KR" altLang="en-US" sz="1800" kern="1200" dirty="0" smtClean="0">
                          <a:solidFill>
                            <a:schemeClr val="accent1">
                              <a:lumMod val="75000"/>
                            </a:schemeClr>
                          </a:solidFill>
                        </a:rPr>
                        <a:t>너무 멀어서 차로 가기에는 너무 무리할 것 같다</a:t>
                      </a:r>
                      <a:r>
                        <a:rPr lang="en-US" altLang="ko-KR" sz="1800" kern="1200" dirty="0" smtClean="0">
                          <a:solidFill>
                            <a:schemeClr val="accent1">
                              <a:lumMod val="75000"/>
                            </a:schemeClr>
                          </a:solidFill>
                        </a:rPr>
                        <a:t>.</a:t>
                      </a:r>
                    </a:p>
                    <a:p>
                      <a:pPr algn="ctr"/>
                      <a:r>
                        <a:rPr lang="ko-KR" altLang="en-US" sz="1800" kern="1200" dirty="0" smtClean="0">
                          <a:solidFill>
                            <a:schemeClr val="accent1">
                              <a:lumMod val="75000"/>
                            </a:schemeClr>
                          </a:solidFill>
                        </a:rPr>
                        <a:t>太遠了開車去好像有點勉強。</a:t>
                      </a:r>
                      <a:r>
                        <a:rPr lang="en-US" altLang="ko-KR" sz="1800" kern="1200" dirty="0" smtClean="0">
                          <a:solidFill>
                            <a:schemeClr val="accent1">
                              <a:lumMod val="75000"/>
                            </a:schemeClr>
                          </a:solidFill>
                        </a:rPr>
                        <a:t>(</a:t>
                      </a:r>
                      <a:r>
                        <a:rPr lang="ko-KR" altLang="en-US" sz="1800" kern="1200" dirty="0" smtClean="0">
                          <a:solidFill>
                            <a:schemeClr val="accent1">
                              <a:lumMod val="75000"/>
                            </a:schemeClr>
                          </a:solidFill>
                        </a:rPr>
                        <a:t>開車去的情況下太遠了</a:t>
                      </a:r>
                      <a:r>
                        <a:rPr lang="en-US" altLang="ko-KR" sz="1800" kern="1200" dirty="0" smtClean="0">
                          <a:solidFill>
                            <a:schemeClr val="accent1">
                              <a:lumMod val="75000"/>
                            </a:schemeClr>
                          </a:solidFill>
                        </a:rPr>
                        <a:t>)</a:t>
                      </a:r>
                      <a:endParaRPr lang="en-US" altLang="ko-KR" sz="1800" b="1" i="0" kern="1200" dirty="0" smtClean="0">
                        <a:solidFill>
                          <a:schemeClr val="accent1">
                            <a:lumMod val="75000"/>
                          </a:schemeClr>
                        </a:solidFill>
                        <a:latin typeface="+mn-lt"/>
                        <a:ea typeface="+mn-ea"/>
                        <a:cs typeface="+mn-cs"/>
                      </a:endParaRPr>
                    </a:p>
                  </a:txBody>
                  <a:tcPr anchor="ctr"/>
                </a:tc>
              </a:tr>
            </a:tbl>
          </a:graphicData>
        </a:graphic>
      </p:graphicFrame>
      <p:sp>
        <p:nvSpPr>
          <p:cNvPr id="14" name="文字方塊 13"/>
          <p:cNvSpPr txBox="1"/>
          <p:nvPr/>
        </p:nvSpPr>
        <p:spPr>
          <a:xfrm>
            <a:off x="467544" y="188640"/>
            <a:ext cx="1538883" cy="2349361"/>
          </a:xfrm>
          <a:prstGeom prst="rect">
            <a:avLst/>
          </a:prstGeom>
          <a:noFill/>
        </p:spPr>
        <p:txBody>
          <a:bodyPr vert="eaVert" wrap="none" rtlCol="0">
            <a:spAutoFit/>
          </a:bodyPr>
          <a:lstStyle/>
          <a:p>
            <a:r>
              <a:rPr lang="zh-TW" altLang="en-US" sz="8800" dirty="0" smtClean="0">
                <a:solidFill>
                  <a:schemeClr val="accent1">
                    <a:lumMod val="75000"/>
                  </a:schemeClr>
                </a:solidFill>
                <a:latin typeface="王漢宗特明體一標準" pitchFamily="18" charset="-120"/>
                <a:ea typeface="王漢宗特明體一標準" pitchFamily="18" charset="-120"/>
              </a:rPr>
              <a:t>文法</a:t>
            </a:r>
            <a:endParaRPr lang="zh-TW" altLang="en-US" sz="8800" dirty="0">
              <a:solidFill>
                <a:schemeClr val="accent1">
                  <a:lumMod val="75000"/>
                </a:schemeClr>
              </a:solidFill>
              <a:latin typeface="王漢宗特明體一標準" pitchFamily="18" charset="-120"/>
              <a:ea typeface="王漢宗特明體一標準" pitchFamily="18"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79512" y="2996952"/>
            <a:ext cx="4572000" cy="646331"/>
          </a:xfrm>
          <a:prstGeom prst="rect">
            <a:avLst/>
          </a:prstGeom>
        </p:spPr>
        <p:txBody>
          <a:bodyPr wrap="square">
            <a:spAutoFit/>
          </a:bodyPr>
          <a:lstStyle/>
          <a:p>
            <a:r>
              <a:rPr lang="ko-KR" altLang="en-US" dirty="0"/>
              <a:t> </a:t>
            </a:r>
          </a:p>
          <a:p>
            <a:endParaRPr lang="ko-KR" altLang="en-US" dirty="0"/>
          </a:p>
        </p:txBody>
      </p:sp>
      <p:graphicFrame>
        <p:nvGraphicFramePr>
          <p:cNvPr id="12" name="表格 11"/>
          <p:cNvGraphicFramePr>
            <a:graphicFrameLocks noGrp="1"/>
          </p:cNvGraphicFramePr>
          <p:nvPr/>
        </p:nvGraphicFramePr>
        <p:xfrm>
          <a:off x="2195736" y="260648"/>
          <a:ext cx="6552728" cy="5700100"/>
        </p:xfrm>
        <a:graphic>
          <a:graphicData uri="http://schemas.openxmlformats.org/drawingml/2006/table">
            <a:tbl>
              <a:tblPr firstRow="1" bandRow="1">
                <a:tableStyleId>{7DF18680-E054-41AD-8BC1-D1AEF772440D}</a:tableStyleId>
              </a:tblPr>
              <a:tblGrid>
                <a:gridCol w="6552728"/>
              </a:tblGrid>
              <a:tr h="1944216">
                <a:tc>
                  <a:txBody>
                    <a:bodyPr/>
                    <a:lstStyle/>
                    <a:p>
                      <a:pPr algn="ctr"/>
                      <a:r>
                        <a:rPr lang="ko-KR" altLang="en-US" sz="2400" kern="1200" dirty="0" smtClean="0"/>
                        <a:t>나름대로</a:t>
                      </a:r>
                    </a:p>
                    <a:p>
                      <a:pPr algn="ctr"/>
                      <a:r>
                        <a:rPr lang="ko-KR" altLang="en-US" sz="2400" kern="1200" dirty="0" smtClean="0"/>
                        <a:t>各有其</a:t>
                      </a:r>
                      <a:r>
                        <a:rPr lang="en-US" altLang="ko-KR" sz="2400" kern="1200" dirty="0" smtClean="0"/>
                        <a:t>…/</a:t>
                      </a:r>
                      <a:r>
                        <a:rPr lang="ko-KR" altLang="en-US" sz="2400" kern="1200" dirty="0" smtClean="0"/>
                        <a:t>各有各的</a:t>
                      </a:r>
                      <a:r>
                        <a:rPr lang="en-US" altLang="ko-KR" sz="2400" kern="1200" dirty="0" smtClean="0"/>
                        <a:t>…</a:t>
                      </a:r>
                    </a:p>
                  </a:txBody>
                  <a:tcPr anchor="ctr"/>
                </a:tc>
              </a:tr>
              <a:tr h="1877942">
                <a:tc>
                  <a:txBody>
                    <a:bodyPr/>
                    <a:lstStyle/>
                    <a:p>
                      <a:pPr algn="ctr"/>
                      <a:r>
                        <a:rPr lang="ko-KR" altLang="en-US" sz="1800" kern="1200" dirty="0" smtClean="0">
                          <a:solidFill>
                            <a:schemeClr val="accent1">
                              <a:lumMod val="75000"/>
                            </a:schemeClr>
                          </a:solidFill>
                        </a:rPr>
                        <a:t>이 두 사람의 말은 나름대로 일리가 있다</a:t>
                      </a:r>
                      <a:r>
                        <a:rPr lang="en-US" altLang="ko-KR" sz="1800" kern="1200" dirty="0" smtClean="0">
                          <a:solidFill>
                            <a:schemeClr val="accent1">
                              <a:lumMod val="75000"/>
                            </a:schemeClr>
                          </a:solidFill>
                        </a:rPr>
                        <a:t>.</a:t>
                      </a:r>
                    </a:p>
                    <a:p>
                      <a:pPr algn="ctr"/>
                      <a:r>
                        <a:rPr lang="ko-KR" altLang="en-US" sz="1800" kern="1200" dirty="0" smtClean="0">
                          <a:solidFill>
                            <a:schemeClr val="accent1">
                              <a:lumMod val="75000"/>
                            </a:schemeClr>
                          </a:solidFill>
                        </a:rPr>
                        <a:t>這兩人說的話各有其道理。</a:t>
                      </a:r>
                      <a:endParaRPr lang="ko-KR" altLang="en-US" sz="1800" b="1" i="0" kern="1200" dirty="0" smtClean="0">
                        <a:solidFill>
                          <a:schemeClr val="accent1">
                            <a:lumMod val="75000"/>
                          </a:schemeClr>
                        </a:solidFill>
                        <a:latin typeface="+mn-lt"/>
                        <a:ea typeface="+mn-ea"/>
                        <a:cs typeface="+mn-cs"/>
                      </a:endParaRPr>
                    </a:p>
                  </a:txBody>
                  <a:tcPr anchor="ctr"/>
                </a:tc>
              </a:tr>
              <a:tr h="1877942">
                <a:tc>
                  <a:txBody>
                    <a:bodyPr/>
                    <a:lstStyle/>
                    <a:p>
                      <a:pPr algn="ctr"/>
                      <a:r>
                        <a:rPr lang="ko-KR" altLang="en-US" sz="1800" kern="1200" dirty="0" smtClean="0">
                          <a:solidFill>
                            <a:schemeClr val="accent1">
                              <a:lumMod val="75000"/>
                            </a:schemeClr>
                          </a:solidFill>
                        </a:rPr>
                        <a:t>왜 자꾸 딴 사람과 비교해</a:t>
                      </a:r>
                      <a:r>
                        <a:rPr lang="en-US" altLang="ko-KR" sz="1800" kern="1200" dirty="0" smtClean="0">
                          <a:solidFill>
                            <a:schemeClr val="accent1">
                              <a:lumMod val="75000"/>
                            </a:schemeClr>
                          </a:solidFill>
                        </a:rPr>
                        <a:t>?</a:t>
                      </a:r>
                      <a:r>
                        <a:rPr lang="ko-KR" altLang="en-US" sz="1800" kern="1200" dirty="0" smtClean="0">
                          <a:solidFill>
                            <a:schemeClr val="accent1">
                              <a:lumMod val="75000"/>
                            </a:schemeClr>
                          </a:solidFill>
                        </a:rPr>
                        <a:t>넌 너 나름대로 장점이 있어</a:t>
                      </a:r>
                      <a:r>
                        <a:rPr lang="en-US" altLang="ko-KR" sz="1800" kern="1200" dirty="0" smtClean="0">
                          <a:solidFill>
                            <a:schemeClr val="accent1">
                              <a:lumMod val="75000"/>
                            </a:schemeClr>
                          </a:solidFill>
                        </a:rPr>
                        <a:t>.</a:t>
                      </a:r>
                    </a:p>
                    <a:p>
                      <a:pPr algn="ctr"/>
                      <a:r>
                        <a:rPr lang="ko-KR" altLang="en-US" sz="1800" kern="1200" dirty="0" smtClean="0">
                          <a:solidFill>
                            <a:schemeClr val="accent1">
                              <a:lumMod val="75000"/>
                            </a:schemeClr>
                          </a:solidFill>
                        </a:rPr>
                        <a:t>為什麼總和別人比較呢？你有你的優點阿。</a:t>
                      </a:r>
                      <a:endParaRPr lang="ko-KR" altLang="en-US" sz="1800" b="1" i="0" kern="1200" dirty="0" smtClean="0">
                        <a:solidFill>
                          <a:schemeClr val="accent1">
                            <a:lumMod val="75000"/>
                          </a:schemeClr>
                        </a:solidFill>
                        <a:latin typeface="+mn-lt"/>
                        <a:ea typeface="+mn-ea"/>
                        <a:cs typeface="+mn-cs"/>
                      </a:endParaRPr>
                    </a:p>
                  </a:txBody>
                  <a:tcPr anchor="ctr"/>
                </a:tc>
              </a:tr>
            </a:tbl>
          </a:graphicData>
        </a:graphic>
      </p:graphicFrame>
      <p:sp>
        <p:nvSpPr>
          <p:cNvPr id="14" name="文字方塊 13"/>
          <p:cNvSpPr txBox="1"/>
          <p:nvPr/>
        </p:nvSpPr>
        <p:spPr>
          <a:xfrm>
            <a:off x="467544" y="188640"/>
            <a:ext cx="1538883" cy="2349361"/>
          </a:xfrm>
          <a:prstGeom prst="rect">
            <a:avLst/>
          </a:prstGeom>
          <a:noFill/>
        </p:spPr>
        <p:txBody>
          <a:bodyPr vert="eaVert" wrap="none" rtlCol="0">
            <a:spAutoFit/>
          </a:bodyPr>
          <a:lstStyle/>
          <a:p>
            <a:r>
              <a:rPr lang="zh-TW" altLang="en-US" sz="8800" dirty="0" smtClean="0">
                <a:solidFill>
                  <a:schemeClr val="accent1">
                    <a:lumMod val="75000"/>
                  </a:schemeClr>
                </a:solidFill>
                <a:latin typeface="王漢宗特明體一標準" pitchFamily="18" charset="-120"/>
                <a:ea typeface="王漢宗特明體一標準" pitchFamily="18" charset="-120"/>
              </a:rPr>
              <a:t>文法</a:t>
            </a:r>
            <a:endParaRPr lang="zh-TW" altLang="en-US" sz="8800" dirty="0">
              <a:solidFill>
                <a:schemeClr val="accent1">
                  <a:lumMod val="75000"/>
                </a:schemeClr>
              </a:solidFill>
              <a:latin typeface="王漢宗特明體一標準" pitchFamily="18" charset="-120"/>
              <a:ea typeface="王漢宗特明體一標準" pitchFamily="18"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79512" y="2996952"/>
            <a:ext cx="4572000" cy="646331"/>
          </a:xfrm>
          <a:prstGeom prst="rect">
            <a:avLst/>
          </a:prstGeom>
        </p:spPr>
        <p:txBody>
          <a:bodyPr wrap="square">
            <a:spAutoFit/>
          </a:bodyPr>
          <a:lstStyle/>
          <a:p>
            <a:r>
              <a:rPr lang="ko-KR" altLang="en-US" dirty="0"/>
              <a:t> </a:t>
            </a:r>
          </a:p>
          <a:p>
            <a:endParaRPr lang="ko-KR" altLang="en-US" dirty="0"/>
          </a:p>
        </p:txBody>
      </p:sp>
      <p:sp>
        <p:nvSpPr>
          <p:cNvPr id="14" name="文字方塊 13"/>
          <p:cNvSpPr txBox="1"/>
          <p:nvPr/>
        </p:nvSpPr>
        <p:spPr>
          <a:xfrm>
            <a:off x="251520" y="4653136"/>
            <a:ext cx="2441694" cy="1446550"/>
          </a:xfrm>
          <a:prstGeom prst="rect">
            <a:avLst/>
          </a:prstGeom>
          <a:noFill/>
        </p:spPr>
        <p:txBody>
          <a:bodyPr vert="horz" wrap="none" rtlCol="0">
            <a:spAutoFit/>
          </a:bodyPr>
          <a:lstStyle/>
          <a:p>
            <a:r>
              <a:rPr lang="zh-TW" altLang="en-US" sz="8800" dirty="0" smtClean="0">
                <a:solidFill>
                  <a:schemeClr val="accent1">
                    <a:lumMod val="75000"/>
                  </a:schemeClr>
                </a:solidFill>
                <a:latin typeface="王漢宗特明體一標準" pitchFamily="18" charset="-120"/>
                <a:ea typeface="王漢宗特明體一標準" pitchFamily="18" charset="-120"/>
              </a:rPr>
              <a:t>補充</a:t>
            </a:r>
            <a:endParaRPr lang="zh-TW" altLang="en-US" sz="8800" dirty="0">
              <a:solidFill>
                <a:schemeClr val="accent1">
                  <a:lumMod val="75000"/>
                </a:schemeClr>
              </a:solidFill>
              <a:latin typeface="王漢宗特明體一標準" pitchFamily="18" charset="-120"/>
              <a:ea typeface="王漢宗特明體一標準" pitchFamily="18" charset="-120"/>
            </a:endParaRPr>
          </a:p>
        </p:txBody>
      </p:sp>
      <p:sp>
        <p:nvSpPr>
          <p:cNvPr id="5" name="圓角矩形圖說文字 4"/>
          <p:cNvSpPr/>
          <p:nvPr/>
        </p:nvSpPr>
        <p:spPr>
          <a:xfrm>
            <a:off x="2699792" y="404664"/>
            <a:ext cx="6192688" cy="5005626"/>
          </a:xfrm>
          <a:prstGeom prst="wedgeRoundRectCallout">
            <a:avLst>
              <a:gd name="adj1" fmla="val -39861"/>
              <a:gd name="adj2" fmla="val 58211"/>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TW" altLang="en-US" dirty="0" smtClean="0">
                <a:solidFill>
                  <a:schemeClr val="accent1">
                    <a:lumMod val="75000"/>
                  </a:schemeClr>
                </a:solidFill>
              </a:rPr>
              <a:t>一般打工度假說到找住所，不外乎有幾個選擇。套房、雅房、背包客之家</a:t>
            </a:r>
            <a:r>
              <a:rPr lang="en-US" altLang="zh-TW" dirty="0" smtClean="0">
                <a:solidFill>
                  <a:schemeClr val="accent1">
                    <a:lumMod val="75000"/>
                  </a:schemeClr>
                </a:solidFill>
              </a:rPr>
              <a:t>(Guest house)</a:t>
            </a:r>
            <a:r>
              <a:rPr lang="zh-TW" altLang="en-US" dirty="0" smtClean="0">
                <a:solidFill>
                  <a:schemeClr val="accent1">
                    <a:lumMod val="75000"/>
                  </a:schemeClr>
                </a:solidFill>
              </a:rPr>
              <a:t>、民宿等等，在韓國則是多了考試院這個選項。原本是為了讓離開家鄉到首爾考試的學生有個可以住下來專心讀書的地方而產生，不過現在則是演變成另一種住宿的選擇。</a:t>
            </a:r>
          </a:p>
          <a:p>
            <a:r>
              <a:rPr lang="zh-TW" altLang="en-US" dirty="0" smtClean="0">
                <a:solidFill>
                  <a:schemeClr val="accent1">
                    <a:lumMod val="75000"/>
                  </a:schemeClr>
                </a:solidFill>
              </a:rPr>
              <a:t> </a:t>
            </a:r>
          </a:p>
          <a:p>
            <a:r>
              <a:rPr lang="zh-TW" altLang="en-US" dirty="0" smtClean="0">
                <a:solidFill>
                  <a:schemeClr val="accent1">
                    <a:lumMod val="75000"/>
                  </a:schemeClr>
                </a:solidFill>
              </a:rPr>
              <a:t>在台灣要訂考試院的話，有一些連鎖考試院是有網站的，可以上網預定。套房則是大多要到韓國當地的不動產去詢問。考試院來說一般房間較小，衛浴跟廚房是公共的，不過有些考試院依照價格的高低，房型也會有所不同。因為提供短租且不用保證金，或是保證金較低，移動性比套房高，但是出入份子也會較雜，選擇時要謹慎。</a:t>
            </a:r>
          </a:p>
          <a:p>
            <a:r>
              <a:rPr lang="zh-TW" altLang="en-US" dirty="0" smtClean="0">
                <a:solidFill>
                  <a:schemeClr val="accent1">
                    <a:lumMod val="75000"/>
                  </a:schemeClr>
                </a:solidFill>
              </a:rPr>
              <a:t> </a:t>
            </a:r>
          </a:p>
          <a:p>
            <a:r>
              <a:rPr lang="zh-TW" altLang="en-US" dirty="0" smtClean="0">
                <a:solidFill>
                  <a:schemeClr val="accent1">
                    <a:lumMod val="75000"/>
                  </a:schemeClr>
                </a:solidFill>
              </a:rPr>
              <a:t>套房</a:t>
            </a:r>
            <a:r>
              <a:rPr lang="en-US" altLang="zh-TW" dirty="0" smtClean="0">
                <a:solidFill>
                  <a:schemeClr val="accent1">
                    <a:lumMod val="75000"/>
                  </a:schemeClr>
                </a:solidFill>
              </a:rPr>
              <a:t>(</a:t>
            </a:r>
            <a:r>
              <a:rPr lang="ko-KR" altLang="en-US" dirty="0" smtClean="0">
                <a:solidFill>
                  <a:schemeClr val="accent1">
                    <a:lumMod val="75000"/>
                  </a:schemeClr>
                </a:solidFill>
              </a:rPr>
              <a:t>원룸</a:t>
            </a:r>
            <a:r>
              <a:rPr lang="en-US" altLang="ko-KR" dirty="0" smtClean="0">
                <a:solidFill>
                  <a:schemeClr val="accent1">
                    <a:lumMod val="75000"/>
                  </a:schemeClr>
                </a:solidFill>
              </a:rPr>
              <a:t>)</a:t>
            </a:r>
            <a:r>
              <a:rPr lang="zh-TW" altLang="en-US" dirty="0" smtClean="0">
                <a:solidFill>
                  <a:schemeClr val="accent1">
                    <a:lumMod val="75000"/>
                  </a:schemeClr>
                </a:solidFill>
              </a:rPr>
              <a:t>跟台灣套房的概念比較接近，房內有衛浴跟廚房，只是押金動輒韓幣幾百萬，一開始要付出這筆押金可能是一個負擔。</a:t>
            </a:r>
            <a:endParaRPr lang="zh-TW" altLang="en-US" dirty="0">
              <a:solidFill>
                <a:schemeClr val="accent1">
                  <a:lumMod val="75000"/>
                </a:schemeClr>
              </a:solidFill>
            </a:endParaRPr>
          </a:p>
        </p:txBody>
      </p:sp>
      <p:sp>
        <p:nvSpPr>
          <p:cNvPr id="6" name="矩形 5"/>
          <p:cNvSpPr/>
          <p:nvPr/>
        </p:nvSpPr>
        <p:spPr>
          <a:xfrm>
            <a:off x="395536" y="5949280"/>
            <a:ext cx="7398568" cy="646331"/>
          </a:xfrm>
          <a:prstGeom prst="rect">
            <a:avLst/>
          </a:prstGeom>
        </p:spPr>
        <p:txBody>
          <a:bodyPr wrap="square">
            <a:spAutoFit/>
          </a:bodyPr>
          <a:lstStyle/>
          <a:p>
            <a:r>
              <a:rPr lang="zh-TW" altLang="en-US" dirty="0" smtClean="0"/>
              <a:t>更多韓國打工度假簽證申請辦法，請到「駐台北韓國代表部」網站查詢。</a:t>
            </a:r>
          </a:p>
          <a:p>
            <a:r>
              <a:rPr lang="en-US" altLang="zh-TW" dirty="0" smtClean="0">
                <a:hlinkClick r:id="rId2"/>
              </a:rPr>
              <a:t>http://taiwan.mofat.go.kr/worldlanguage/asia/taiwan/main/index.jsp</a:t>
            </a:r>
            <a:endParaRPr lang="en-US" altLang="zh-TW"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409</Words>
  <Application>Microsoft Office PowerPoint</Application>
  <PresentationFormat>如螢幕大小 (4:3)</PresentationFormat>
  <Paragraphs>89</Paragraphs>
  <Slides>8</Slides>
  <Notes>0</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投影片 1</vt:lpstr>
      <vt:lpstr>投影片 2</vt:lpstr>
      <vt:lpstr>投影片 3</vt:lpstr>
      <vt:lpstr>投影片 4</vt:lpstr>
      <vt:lpstr>投影片 5</vt:lpstr>
      <vt:lpstr>投影片 6</vt:lpstr>
      <vt:lpstr>投影片 7</vt:lpstr>
      <vt:lpstr>投影片 8</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美食韓國語</dc:title>
  <dc:creator>user</dc:creator>
  <cp:lastModifiedBy>user</cp:lastModifiedBy>
  <cp:revision>20</cp:revision>
  <dcterms:created xsi:type="dcterms:W3CDTF">2014-12-25T06:00:44Z</dcterms:created>
  <dcterms:modified xsi:type="dcterms:W3CDTF">2014-12-30T06:02:34Z</dcterms:modified>
</cp:coreProperties>
</file>