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CC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24779-5583-4407-8570-A36EE037D167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47E1-C7EC-4B4A-A226-CE84119E2F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03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韓國料理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本教材內容僅供會員個人學習用，擅自重製、改作、編輯、共同使用、轉借出租、公開放映等，皆須經著作所有人同意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，違反者除民事賠償外，也須負刑事責任。</a:t>
            </a:r>
          </a:p>
        </p:txBody>
      </p:sp>
      <p:pic>
        <p:nvPicPr>
          <p:cNvPr id="6146" name="Picture 2" descr="http://0228742219.tranews.com/images/Info/Y012576000001_2_1.jpg"/>
          <p:cNvPicPr>
            <a:picLocks noChangeAspect="1" noChangeArrowheads="1"/>
          </p:cNvPicPr>
          <p:nvPr/>
        </p:nvPicPr>
        <p:blipFill>
          <a:blip r:embed="rId2" cstate="print"/>
          <a:srcRect b="12593"/>
          <a:stretch>
            <a:fillRect/>
          </a:stretch>
        </p:blipFill>
        <p:spPr bwMode="auto">
          <a:xfrm>
            <a:off x="755576" y="839112"/>
            <a:ext cx="7704856" cy="5050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03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韓國料理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3861048"/>
            <a:ext cx="2304256" cy="23762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400" b="1" dirty="0" smtClean="0">
                <a:solidFill>
                  <a:srgbClr val="0070C0"/>
                </a:solidFill>
              </a:rPr>
              <a:t>삼계탕 蔘雞湯</a:t>
            </a: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203848" y="908720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오징어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볶음 辣炒魷魚</a:t>
            </a:r>
            <a:endParaRPr lang="ko-KR" altLang="en-US" sz="4800" b="1" dirty="0" smtClean="0">
              <a:solidFill>
                <a:srgbClr val="0070C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28184" y="4149080"/>
            <a:ext cx="26642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 dirty="0" smtClean="0">
                <a:solidFill>
                  <a:srgbClr val="0070C0"/>
                </a:solidFill>
              </a:rPr>
              <a:t>   해물전   </a:t>
            </a:r>
            <a:endParaRPr lang="en-US" altLang="ko-KR" sz="4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4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400" b="1" dirty="0" smtClean="0">
                <a:solidFill>
                  <a:srgbClr val="0070C0"/>
                </a:solidFill>
              </a:rPr>
              <a:t>海鮮煎餅</a:t>
            </a:r>
            <a:endParaRPr lang="zh-TW" altLang="en-US" sz="4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dallims.co.kr/data/file/B84/1893082628_EGWsY7yD_samgae.jpg"/>
          <p:cNvPicPr>
            <a:picLocks noChangeAspect="1" noChangeArrowheads="1"/>
          </p:cNvPicPr>
          <p:nvPr/>
        </p:nvPicPr>
        <p:blipFill>
          <a:blip r:embed="rId2" cstate="print"/>
          <a:srcRect t="8475"/>
          <a:stretch>
            <a:fillRect/>
          </a:stretch>
        </p:blipFill>
        <p:spPr bwMode="auto">
          <a:xfrm>
            <a:off x="251520" y="1124744"/>
            <a:ext cx="2808312" cy="2664296"/>
          </a:xfrm>
          <a:prstGeom prst="rect">
            <a:avLst/>
          </a:prstGeom>
          <a:noFill/>
        </p:spPr>
      </p:pic>
      <p:pic>
        <p:nvPicPr>
          <p:cNvPr id="5124" name="Picture 4" descr="http://cfile8.uf.tistory.com/image/1647003F50FBA884113114"/>
          <p:cNvPicPr>
            <a:picLocks noChangeAspect="1" noChangeArrowheads="1"/>
          </p:cNvPicPr>
          <p:nvPr/>
        </p:nvPicPr>
        <p:blipFill>
          <a:blip r:embed="rId3" cstate="print"/>
          <a:srcRect l="6080" r="18653"/>
          <a:stretch>
            <a:fillRect/>
          </a:stretch>
        </p:blipFill>
        <p:spPr bwMode="auto">
          <a:xfrm>
            <a:off x="3131840" y="3797315"/>
            <a:ext cx="2880320" cy="2613071"/>
          </a:xfrm>
          <a:prstGeom prst="rect">
            <a:avLst/>
          </a:prstGeom>
          <a:noFill/>
        </p:spPr>
      </p:pic>
      <p:pic>
        <p:nvPicPr>
          <p:cNvPr id="5126" name="Picture 6" descr="http://cfile217.uf.daum.net/image/17126D484F587CEF189840"/>
          <p:cNvPicPr>
            <a:picLocks noChangeAspect="1" noChangeArrowheads="1"/>
          </p:cNvPicPr>
          <p:nvPr/>
        </p:nvPicPr>
        <p:blipFill>
          <a:blip r:embed="rId4" cstate="print"/>
          <a:srcRect l="1979" t="5001" r="26776" b="3837"/>
          <a:stretch>
            <a:fillRect/>
          </a:stretch>
        </p:blipFill>
        <p:spPr bwMode="auto">
          <a:xfrm>
            <a:off x="6012160" y="1124744"/>
            <a:ext cx="2952328" cy="2649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03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韓國料理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563888" y="1196752"/>
            <a:ext cx="2170787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추어탕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泥鰍湯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6176" y="3902825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냉면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冷麵</a:t>
            </a:r>
          </a:p>
        </p:txBody>
      </p:sp>
      <p:sp>
        <p:nvSpPr>
          <p:cNvPr id="13" name="矩形 12"/>
          <p:cNvSpPr/>
          <p:nvPr/>
        </p:nvSpPr>
        <p:spPr>
          <a:xfrm>
            <a:off x="395536" y="4005608"/>
            <a:ext cx="2520280" cy="2015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400" b="1" dirty="0" smtClean="0">
                <a:solidFill>
                  <a:srgbClr val="0070C0"/>
                </a:solidFill>
              </a:rPr>
              <a:t>야채전 蔬菜煎餅</a:t>
            </a:r>
          </a:p>
        </p:txBody>
      </p:sp>
      <p:pic>
        <p:nvPicPr>
          <p:cNvPr id="4098" name="Picture 2" descr="http://img.ezmember.co.kr/cache/board/2013/06/03/d066164e9a1a293c0539a9e92e931622.jpg"/>
          <p:cNvPicPr>
            <a:picLocks noChangeAspect="1" noChangeArrowheads="1"/>
          </p:cNvPicPr>
          <p:nvPr/>
        </p:nvPicPr>
        <p:blipFill>
          <a:blip r:embed="rId2" cstate="print"/>
          <a:srcRect l="30450" t="3150" b="5501"/>
          <a:stretch>
            <a:fillRect/>
          </a:stretch>
        </p:blipFill>
        <p:spPr bwMode="auto">
          <a:xfrm>
            <a:off x="323528" y="1052736"/>
            <a:ext cx="2796070" cy="2664296"/>
          </a:xfrm>
          <a:prstGeom prst="rect">
            <a:avLst/>
          </a:prstGeom>
          <a:noFill/>
        </p:spPr>
      </p:pic>
      <p:pic>
        <p:nvPicPr>
          <p:cNvPr id="4100" name="Picture 4" descr="http://cfs7.blog.daum.net/image/1/blog/2007/09/19/14/01/46f0ad1b9035b&amp;filename=IMG_0035.jpg"/>
          <p:cNvPicPr>
            <a:picLocks noChangeAspect="1" noChangeArrowheads="1"/>
          </p:cNvPicPr>
          <p:nvPr/>
        </p:nvPicPr>
        <p:blipFill>
          <a:blip r:embed="rId3" cstate="print"/>
          <a:srcRect l="6048" r="15329"/>
          <a:stretch>
            <a:fillRect/>
          </a:stretch>
        </p:blipFill>
        <p:spPr bwMode="auto">
          <a:xfrm>
            <a:off x="3131840" y="3717032"/>
            <a:ext cx="2880320" cy="2564423"/>
          </a:xfrm>
          <a:prstGeom prst="rect">
            <a:avLst/>
          </a:prstGeom>
          <a:noFill/>
        </p:spPr>
      </p:pic>
      <p:pic>
        <p:nvPicPr>
          <p:cNvPr id="4102" name="Picture 6" descr="http://image.lovedangjin.kr/lovedangjin/guide/mah/201208/120120824144124.jpg"/>
          <p:cNvPicPr>
            <a:picLocks noChangeAspect="1" noChangeArrowheads="1"/>
          </p:cNvPicPr>
          <p:nvPr/>
        </p:nvPicPr>
        <p:blipFill>
          <a:blip r:embed="rId4" cstate="print"/>
          <a:srcRect l="1512" t="4032" r="15329" b="1217"/>
          <a:stretch>
            <a:fillRect/>
          </a:stretch>
        </p:blipFill>
        <p:spPr bwMode="auto">
          <a:xfrm>
            <a:off x="6012160" y="1124744"/>
            <a:ext cx="2880320" cy="2575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03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韓國料理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65282" y="1196752"/>
            <a:ext cx="2646878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김치찌개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 泡菜鍋</a:t>
            </a:r>
          </a:p>
        </p:txBody>
      </p:sp>
      <p:sp>
        <p:nvSpPr>
          <p:cNvPr id="12" name="矩形 11"/>
          <p:cNvSpPr/>
          <p:nvPr/>
        </p:nvSpPr>
        <p:spPr>
          <a:xfrm>
            <a:off x="6372200" y="3933056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짜장면 炸醬麵</a:t>
            </a:r>
          </a:p>
        </p:txBody>
      </p:sp>
      <p:sp>
        <p:nvSpPr>
          <p:cNvPr id="13" name="矩形 12"/>
          <p:cNvSpPr/>
          <p:nvPr/>
        </p:nvSpPr>
        <p:spPr>
          <a:xfrm>
            <a:off x="395536" y="3861048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비빔밥 石鍋拌飯</a:t>
            </a:r>
          </a:p>
        </p:txBody>
      </p:sp>
      <p:pic>
        <p:nvPicPr>
          <p:cNvPr id="3074" name="Picture 2" descr="http://food.prkorea.com/upload/new_board/A1367375932318.jpg"/>
          <p:cNvPicPr>
            <a:picLocks noChangeAspect="1" noChangeArrowheads="1"/>
          </p:cNvPicPr>
          <p:nvPr/>
        </p:nvPicPr>
        <p:blipFill>
          <a:blip r:embed="rId2" cstate="print"/>
          <a:srcRect t="3286" r="22995" b="4709"/>
          <a:stretch>
            <a:fillRect/>
          </a:stretch>
        </p:blipFill>
        <p:spPr bwMode="auto">
          <a:xfrm>
            <a:off x="395536" y="980728"/>
            <a:ext cx="2824965" cy="2668290"/>
          </a:xfrm>
          <a:prstGeom prst="rect">
            <a:avLst/>
          </a:prstGeom>
          <a:noFill/>
        </p:spPr>
      </p:pic>
      <p:pic>
        <p:nvPicPr>
          <p:cNvPr id="3076" name="Picture 4" descr="http://cfs16.tistory.com/image/36/tistory/2010/04/27/00/40/4bd5b3e8cfee8"/>
          <p:cNvPicPr>
            <a:picLocks noChangeAspect="1" noChangeArrowheads="1"/>
          </p:cNvPicPr>
          <p:nvPr/>
        </p:nvPicPr>
        <p:blipFill>
          <a:blip r:embed="rId3" cstate="print"/>
          <a:srcRect t="9457" b="24809"/>
          <a:stretch>
            <a:fillRect/>
          </a:stretch>
        </p:blipFill>
        <p:spPr bwMode="auto">
          <a:xfrm>
            <a:off x="3236865" y="3645024"/>
            <a:ext cx="2919311" cy="2808312"/>
          </a:xfrm>
          <a:prstGeom prst="rect">
            <a:avLst/>
          </a:prstGeom>
          <a:noFill/>
        </p:spPr>
      </p:pic>
      <p:pic>
        <p:nvPicPr>
          <p:cNvPr id="3078" name="Picture 6" descr="http://spaceboy.byus.net/tb/attach/1/1356018817.jpg"/>
          <p:cNvPicPr>
            <a:picLocks noChangeAspect="1" noChangeArrowheads="1"/>
          </p:cNvPicPr>
          <p:nvPr/>
        </p:nvPicPr>
        <p:blipFill>
          <a:blip r:embed="rId4" cstate="print"/>
          <a:srcRect l="15356" r="10226"/>
          <a:stretch>
            <a:fillRect/>
          </a:stretch>
        </p:blipFill>
        <p:spPr bwMode="auto">
          <a:xfrm>
            <a:off x="6145074" y="1052736"/>
            <a:ext cx="289142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94</Words>
  <Application>Microsoft Office PowerPoint</Application>
  <PresentationFormat>如螢幕大小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投影片 1</vt:lpstr>
      <vt:lpstr>投影片 2</vt:lpstr>
      <vt:lpstr>投影片 3</vt:lpstr>
      <vt:lpstr>投影片 4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Harry Lin</dc:creator>
  <cp:lastModifiedBy>user</cp:lastModifiedBy>
  <cp:revision>33</cp:revision>
  <dcterms:created xsi:type="dcterms:W3CDTF">2014-06-02T05:38:59Z</dcterms:created>
  <dcterms:modified xsi:type="dcterms:W3CDTF">2015-11-19T10:41:15Z</dcterms:modified>
</cp:coreProperties>
</file>