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83" r:id="rId2"/>
    <p:sldId id="677" r:id="rId3"/>
    <p:sldId id="584" r:id="rId4"/>
    <p:sldId id="585" r:id="rId5"/>
    <p:sldId id="586" r:id="rId6"/>
    <p:sldId id="587" r:id="rId7"/>
    <p:sldId id="588" r:id="rId8"/>
    <p:sldId id="589" r:id="rId9"/>
    <p:sldId id="590" r:id="rId10"/>
    <p:sldId id="591" r:id="rId11"/>
    <p:sldId id="592" r:id="rId12"/>
    <p:sldId id="593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601" r:id="rId21"/>
    <p:sldId id="605" r:id="rId22"/>
    <p:sldId id="603" r:id="rId23"/>
    <p:sldId id="604" r:id="rId24"/>
    <p:sldId id="606" r:id="rId25"/>
    <p:sldId id="608" r:id="rId26"/>
    <p:sldId id="609" r:id="rId27"/>
    <p:sldId id="607" r:id="rId28"/>
    <p:sldId id="610" r:id="rId29"/>
    <p:sldId id="611" r:id="rId30"/>
    <p:sldId id="612" r:id="rId31"/>
    <p:sldId id="615" r:id="rId32"/>
    <p:sldId id="616" r:id="rId33"/>
    <p:sldId id="617" r:id="rId34"/>
    <p:sldId id="618" r:id="rId35"/>
    <p:sldId id="622" r:id="rId36"/>
    <p:sldId id="624" r:id="rId37"/>
    <p:sldId id="625" r:id="rId38"/>
    <p:sldId id="630" r:id="rId39"/>
    <p:sldId id="631" r:id="rId40"/>
    <p:sldId id="632" r:id="rId41"/>
    <p:sldId id="633" r:id="rId42"/>
    <p:sldId id="634" r:id="rId43"/>
    <p:sldId id="636" r:id="rId44"/>
    <p:sldId id="637" r:id="rId45"/>
    <p:sldId id="639" r:id="rId46"/>
    <p:sldId id="640" r:id="rId47"/>
    <p:sldId id="641" r:id="rId48"/>
    <p:sldId id="642" r:id="rId49"/>
    <p:sldId id="643" r:id="rId50"/>
    <p:sldId id="644" r:id="rId51"/>
    <p:sldId id="645" r:id="rId52"/>
    <p:sldId id="646" r:id="rId53"/>
    <p:sldId id="647" r:id="rId54"/>
    <p:sldId id="648" r:id="rId55"/>
    <p:sldId id="649" r:id="rId56"/>
    <p:sldId id="650" r:id="rId57"/>
    <p:sldId id="651" r:id="rId58"/>
    <p:sldId id="652" r:id="rId59"/>
    <p:sldId id="653" r:id="rId60"/>
    <p:sldId id="654" r:id="rId61"/>
    <p:sldId id="655" r:id="rId62"/>
    <p:sldId id="656" r:id="rId63"/>
    <p:sldId id="657" r:id="rId64"/>
    <p:sldId id="658" r:id="rId65"/>
    <p:sldId id="659" r:id="rId66"/>
    <p:sldId id="660" r:id="rId67"/>
    <p:sldId id="661" r:id="rId68"/>
    <p:sldId id="662" r:id="rId69"/>
    <p:sldId id="663" r:id="rId70"/>
    <p:sldId id="664" r:id="rId71"/>
    <p:sldId id="665" r:id="rId72"/>
    <p:sldId id="666" r:id="rId73"/>
    <p:sldId id="667" r:id="rId74"/>
    <p:sldId id="668" r:id="rId75"/>
    <p:sldId id="669" r:id="rId76"/>
    <p:sldId id="670" r:id="rId77"/>
    <p:sldId id="671" r:id="rId78"/>
    <p:sldId id="672" r:id="rId79"/>
    <p:sldId id="673" r:id="rId80"/>
    <p:sldId id="674" r:id="rId81"/>
    <p:sldId id="675" r:id="rId82"/>
    <p:sldId id="676" r:id="rId8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FF0066"/>
    <a:srgbClr val="DCE6F2"/>
    <a:srgbClr val="4F81BD"/>
    <a:srgbClr val="FF0000"/>
    <a:srgbClr val="E9EDF4"/>
    <a:srgbClr val="E9F7EA"/>
    <a:srgbClr val="D0D8E8"/>
    <a:srgbClr val="E9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7755" autoAdjust="0"/>
  </p:normalViewPr>
  <p:slideViewPr>
    <p:cSldViewPr>
      <p:cViewPr varScale="1">
        <p:scale>
          <a:sx n="93" d="100"/>
          <a:sy n="93" d="100"/>
        </p:scale>
        <p:origin x="45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62"/>
            <a:ext cx="7772400" cy="1102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7"/>
            <a:ext cx="2057400" cy="438864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7"/>
            <a:ext cx="6019800" cy="438864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2" y="3305180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2" y="218004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5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5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4" y="1151355"/>
            <a:ext cx="4040189" cy="47982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7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1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7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4" y="1631163"/>
            <a:ext cx="4040189" cy="296346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7" y="1151355"/>
            <a:ext cx="4041776" cy="47982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7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1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7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7" y="1631163"/>
            <a:ext cx="4041776" cy="296346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076334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300"/>
            </a:lvl2pPr>
            <a:lvl3pPr marL="914296" indent="0">
              <a:buNone/>
              <a:defRPr sz="1100"/>
            </a:lvl3pPr>
            <a:lvl4pPr marL="1371443" indent="0">
              <a:buNone/>
              <a:defRPr sz="900"/>
            </a:lvl4pPr>
            <a:lvl5pPr marL="1828591" indent="0">
              <a:buNone/>
              <a:defRPr sz="900"/>
            </a:lvl5pPr>
            <a:lvl6pPr marL="2285740" indent="0">
              <a:buNone/>
              <a:defRPr sz="900"/>
            </a:lvl6pPr>
            <a:lvl7pPr marL="2742887" indent="0">
              <a:buNone/>
              <a:defRPr sz="900"/>
            </a:lvl7pPr>
            <a:lvl8pPr marL="3200036" indent="0">
              <a:buNone/>
              <a:defRPr sz="900"/>
            </a:lvl8pPr>
            <a:lvl9pPr marL="365718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7" y="3600484"/>
            <a:ext cx="5486400" cy="425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7" y="459580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7" indent="0">
              <a:buNone/>
              <a:defRPr sz="2900"/>
            </a:lvl2pPr>
            <a:lvl3pPr marL="914296" indent="0">
              <a:buNone/>
              <a:defRPr sz="2300"/>
            </a:lvl3pPr>
            <a:lvl4pPr marL="1371443" indent="0">
              <a:buNone/>
              <a:defRPr sz="2000"/>
            </a:lvl4pPr>
            <a:lvl5pPr marL="1828591" indent="0">
              <a:buNone/>
              <a:defRPr sz="2000"/>
            </a:lvl5pPr>
            <a:lvl6pPr marL="2285740" indent="0">
              <a:buNone/>
              <a:defRPr sz="2000"/>
            </a:lvl6pPr>
            <a:lvl7pPr marL="2742887" indent="0">
              <a:buNone/>
              <a:defRPr sz="2000"/>
            </a:lvl7pPr>
            <a:lvl8pPr marL="3200036" indent="0">
              <a:buNone/>
              <a:defRPr sz="2000"/>
            </a:lvl8pPr>
            <a:lvl9pPr marL="3657183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7" y="402554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300"/>
            </a:lvl2pPr>
            <a:lvl3pPr marL="914296" indent="0">
              <a:buNone/>
              <a:defRPr sz="1100"/>
            </a:lvl3pPr>
            <a:lvl4pPr marL="1371443" indent="0">
              <a:buNone/>
              <a:defRPr sz="900"/>
            </a:lvl4pPr>
            <a:lvl5pPr marL="1828591" indent="0">
              <a:buNone/>
              <a:defRPr sz="900"/>
            </a:lvl5pPr>
            <a:lvl6pPr marL="2285740" indent="0">
              <a:buNone/>
              <a:defRPr sz="900"/>
            </a:lvl6pPr>
            <a:lvl7pPr marL="2742887" indent="0">
              <a:buNone/>
              <a:defRPr sz="900"/>
            </a:lvl7pPr>
            <a:lvl8pPr marL="3200036" indent="0">
              <a:buNone/>
              <a:defRPr sz="900"/>
            </a:lvl8pPr>
            <a:lvl9pPr marL="365718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5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6"/>
            <a:fld id="{A79FE163-381D-45EB-AEDF-3C4950F7682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914296"/>
              <a:t>2015/7/6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6"/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384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6"/>
            <a:fld id="{9FA47B3A-3B98-457C-96BE-C15225DF80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914296"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296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7" algn="l" defTabSz="91429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9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4" algn="l" defTabSz="9142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5" indent="-228574" algn="l" defTabSz="9142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1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7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1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7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3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23478"/>
            <a:ext cx="91440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一次搞定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日本語常用會話</a:t>
            </a:r>
            <a:endParaRPr lang="en-US" altLang="ja-JP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7574"/>
            <a:ext cx="6048672" cy="39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ありがとう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謝謝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arigato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62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ごめんなさい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對不起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gomennasai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23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あしたまた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明天見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ashitamata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66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いい</a:t>
            </a:r>
            <a:r>
              <a:rPr lang="ja-JP" altLang="en-US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え</a:t>
            </a:r>
            <a:r>
              <a:rPr lang="en-US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,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まだまだです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不，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還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差得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遠呢 </a:t>
            </a:r>
            <a:endParaRPr lang="en-US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iie,madamadadesu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75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大丈夫で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沒關係的，沒事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的</a:t>
            </a:r>
            <a:endParaRPr lang="en-US" altLang="zh-TW" sz="12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daijyobudesu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26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殘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念で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真可惜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zannendesu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154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おいしいです</a:t>
            </a:r>
            <a:r>
              <a:rPr lang="ja-JP" altLang="en-US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よ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很好吃啊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oishidesuyo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06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ちょっと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待っ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て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等一下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jyotomate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12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はい、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分り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ました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好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的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，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知道了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hai</a:t>
            </a:r>
            <a:r>
              <a:rPr lang="zh-TW" altLang="en-US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wakarimashita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8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もしもし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喂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en-US" altLang="ja-JP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moshimoshi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0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おはようご</a:t>
            </a:r>
            <a:r>
              <a:rPr lang="ja-JP" altLang="en-US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ざ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います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早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安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ohayogozayimasu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どなたですか</a:t>
            </a:r>
            <a:endParaRPr lang="en-US" altLang="ja-JP" sz="4800" kern="100" dirty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是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哪位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啊</a:t>
            </a:r>
            <a:r>
              <a:rPr lang="zh-TW" altLang="en-US" sz="48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en-US" altLang="zh-TW" sz="48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donatadesuka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88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20</a:t>
            </a:r>
            <a:endParaRPr lang="en-US" altLang="ja-JP" sz="2300" b="1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もぅ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一度言ってく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ださい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請再說一遍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moichidoitekudasai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785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63285" y="1126641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そ</a:t>
            </a:r>
            <a:r>
              <a:rPr lang="ja-JP" altLang="en-US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う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しましょ</a:t>
            </a:r>
            <a:r>
              <a:rPr lang="ja-JP" altLang="en-US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一言爲定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soushimasyo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57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en-US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いらっしゃいませ</a:t>
            </a:r>
            <a:endParaRPr lang="en-US" altLang="ja-JP" sz="4800" kern="100" dirty="0" smtClean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歡迎光臨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irashaimase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168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綺麗で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很漂亮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kireidesu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6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これは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何で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這是什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麽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korewanandesuka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564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どうしましたか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怎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啦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doshimashitaka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747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知り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ません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不知道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shirimasen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162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願い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します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那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就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拜託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onegaishimasu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121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かまいません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沒關係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kamaimasen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836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こんにちは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您好 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konnijiwa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3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失禮し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ました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失禮了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shireishimashita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05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元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気を出し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て</a:t>
            </a:r>
            <a:r>
              <a:rPr lang="en-US" altLang="zh-TW" sz="4800" kern="100" dirty="0"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  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振作起來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genkiodashite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655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おなかがすきましたか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肚子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餓嗎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onakagasukimashitaka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586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寒く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ないですか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冷嗎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samukunaidesuka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367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疲れ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ではないですか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累嗎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otsukaredewanaidesuka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372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一生懸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命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努力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isyokenmei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11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どこにいらっしゃいますか？</a:t>
            </a:r>
            <a:endParaRPr lang="en-US" altLang="zh-TW" sz="4800" kern="100" dirty="0" smtClean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你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現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在哪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裡？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dokoniirasyaimasuka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35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褒め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すぎです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您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過獎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homesugidesu</a:t>
            </a:r>
            <a:endParaRPr lang="zh-TW" altLang="zh-TW" sz="4800" kern="100" dirty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89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お元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気で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すか。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您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還好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吧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ogenkidesuka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89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いくらですか。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多少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錢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ikuradesuka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34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こんばんは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晚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安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konbanwa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00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すみません</a:t>
            </a:r>
            <a:endParaRPr lang="en-US" altLang="ja-JP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不好意思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sumimasen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ごめんなさい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對不起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gomennasai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61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どういうことですか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怎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回事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呢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douikotodesuka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83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どうしたの</a:t>
            </a:r>
            <a:r>
              <a:rPr lang="en-US" altLang="zh-TW" sz="4800" kern="100" dirty="0">
                <a:solidFill>
                  <a:srgbClr val="0000FF"/>
                </a:solidFill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どうしたんです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發生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什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事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啊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doshitano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doshitandesuka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82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なんでもない</a:t>
            </a:r>
            <a:endParaRPr lang="zh-TW" altLang="zh-TW" sz="12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沒事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nandemonai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30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約束します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就這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說定了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yakusokushimasu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050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これでいいですか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這樣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可以嗎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koredeiidesuka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858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けっこうです</a:t>
            </a:r>
            <a:r>
              <a:rPr lang="en-US" altLang="zh-TW" sz="4800" kern="100" dirty="0">
                <a:solidFill>
                  <a:srgbClr val="0000FF"/>
                </a:solidFill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もういいで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不用了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kekodesu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moiidesu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99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どうして</a:t>
            </a:r>
            <a:r>
              <a:rPr lang="en-US" altLang="zh-TW" sz="4800" kern="100" dirty="0">
                <a:solidFill>
                  <a:srgbClr val="0000FF"/>
                </a:solidFill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なぜ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為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什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oshite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naze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090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いただきます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開動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囉</a:t>
            </a:r>
            <a:r>
              <a:rPr lang="en-US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 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吃飯前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itadakimasu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74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休み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なさい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晚安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oyasuminasai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55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ごちそうさまでした</a:t>
            </a:r>
            <a:endParaRPr lang="en-US" altLang="ja-JP" sz="4800" kern="100" dirty="0" smtClean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吃飽了</a:t>
            </a:r>
            <a:r>
              <a:rPr lang="en-US" altLang="ja-JP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飯後</a:t>
            </a:r>
            <a:r>
              <a:rPr lang="en-US" altLang="ja-JP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gochisosamadeshita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53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どういたしまして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別客氣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doitashimashite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71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本當で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真的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hontodesuka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52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嬉い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好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開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心</a:t>
            </a:r>
            <a:r>
              <a:rPr lang="en-US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 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ureshii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305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よし、いくぞ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好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！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出發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yoshi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ikuzo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25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いってきます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我出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門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出去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itekimasu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70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いってらしゃい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慢走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iterasyai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39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また、どうぞお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越く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ださ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歡迎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下次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光臨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ata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dozookoshikudasai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81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じゃ、またね</a:t>
            </a:r>
            <a:r>
              <a:rPr lang="en-US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/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では、また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再見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jya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matane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dewa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mata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91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信</a:t>
            </a:r>
            <a:r>
              <a:rPr lang="ja-JP" altLang="en-US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じ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られない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真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令人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難以相信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shinjirarenai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03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どうもありがとうございます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謝謝</a:t>
            </a:r>
            <a:endParaRPr lang="en-US" altLang="zh-TW" sz="12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domoarigatogozayimasu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3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59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あ、そうだ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啊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，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對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endParaRPr lang="en-US" altLang="zh-TW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a soda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22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ううん、そうじゃない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，不是那樣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的</a:t>
            </a:r>
            <a:endParaRPr lang="en-US" altLang="zh-TW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uun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sojyanai</a:t>
            </a:r>
            <a:endParaRPr lang="zh-TW" altLang="zh-TW" sz="12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61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がんばってください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加油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ganbatekudasai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48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がんばります</a:t>
            </a:r>
            <a:endParaRPr lang="en-US" altLang="ja-JP" sz="12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我會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努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力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的</a:t>
            </a:r>
            <a:endParaRPr lang="en-US" altLang="ja-JP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ganbarimasu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14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ご苦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労さま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辛苦了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用於上級對下級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gokurosama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13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疲さま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辛苦了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用於下級對上級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平輩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otsukaresama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120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どうぞ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遠慮なく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請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別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客氣</a:t>
            </a:r>
            <a:endParaRPr lang="en-US" altLang="ja-JP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dozoenryonaku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70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おひさしぶりです</a:t>
            </a:r>
            <a:endParaRPr lang="en-US" altLang="ja-JP" sz="4800" kern="100" dirty="0" smtClean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好久不見</a:t>
            </a:r>
            <a:endParaRPr lang="en-US" altLang="zh-TW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ohisashiburidesu</a:t>
            </a:r>
            <a:endParaRPr lang="en-US" altLang="zh-TW" sz="4800" kern="100" dirty="0" smtClean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378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帰り</a:t>
            </a:r>
            <a:endParaRPr lang="en-US" altLang="ja-JP" sz="12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你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回來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endParaRPr lang="en-US" altLang="ja-JP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okaeri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14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ただいま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我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回來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endParaRPr lang="en-US" altLang="ja-JP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tadaima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620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さようなら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再見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sayonara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98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電話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番號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を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教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え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てくださ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い</a:t>
            </a:r>
            <a:endParaRPr lang="en-US" altLang="ja-JP" sz="4800" kern="100" dirty="0" smtClean="0">
              <a:solidFill>
                <a:srgbClr val="0000FF"/>
              </a:solidFill>
              <a:latin typeface="Calibri" panose="020F0502020204030204" pitchFamily="34" charset="0"/>
              <a:ea typeface="MS PGothic" panose="020B0600070205080204" pitchFamily="34" charset="-128"/>
              <a:cs typeface="Malgun Gothic" panose="020B0503020000020004" pitchFamily="34" charset="-127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請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告訴我您的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電話號碼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。</a:t>
            </a:r>
            <a:endParaRPr lang="en-US" altLang="zh-TW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denwabangoo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oshietekudasai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1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たいへん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不得了啦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！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taihen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44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おじゃまします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打擾了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拜訪他人住所時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ojyamashimasu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196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72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おじゃましました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打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擾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r>
              <a:rPr lang="en-US" altLang="ja-JP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[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離開他人住所時</a:t>
            </a:r>
            <a:r>
              <a:rPr lang="en-US" altLang="ja-JP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]</a:t>
            </a:r>
            <a:endParaRPr lang="en-US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ojyamashimashita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07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73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859522"/>
            <a:ext cx="8424936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0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いままでお</a:t>
            </a:r>
            <a:r>
              <a:rPr lang="ja-JP" altLang="zh-TW" sz="40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世</a:t>
            </a:r>
            <a:r>
              <a:rPr lang="ja-JP" altLang="zh-TW" sz="40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話</a:t>
            </a:r>
            <a:r>
              <a:rPr lang="ja-JP" altLang="zh-TW" sz="40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に</a:t>
            </a:r>
            <a:r>
              <a:rPr lang="ja-JP" altLang="zh-TW" sz="40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なにました</a:t>
            </a:r>
            <a:r>
              <a:rPr lang="en-US" altLang="zh-TW" sz="4000" kern="100" dirty="0" smtClean="0">
                <a:solidFill>
                  <a:srgbClr val="0000FF"/>
                </a:solidFill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0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い</a:t>
            </a:r>
            <a:r>
              <a:rPr lang="ja-JP" altLang="zh-TW" sz="40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ままでありがとうございま</a:t>
            </a:r>
            <a:r>
              <a:rPr lang="ja-JP" altLang="zh-TW" sz="40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す</a:t>
            </a:r>
            <a:endParaRPr lang="zh-TW" altLang="zh-TW" sz="40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0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多謝</a:t>
            </a:r>
            <a:r>
              <a:rPr lang="zh-TW" altLang="zh-TW" sz="40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您長久以來的</a:t>
            </a:r>
            <a:r>
              <a:rPr lang="zh-TW" altLang="zh-TW" sz="40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關</a:t>
            </a:r>
            <a:r>
              <a:rPr lang="zh-TW" altLang="en-US" sz="40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照</a:t>
            </a:r>
            <a:endParaRPr lang="en-US" altLang="zh-TW" sz="40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0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yimamadeosewaninanimashita</a:t>
            </a:r>
            <a:r>
              <a:rPr lang="en-US" altLang="zh-TW" sz="4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0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yimamadearigadogozaimasu</a:t>
            </a:r>
            <a:endParaRPr lang="zh-TW" altLang="zh-TW" sz="40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44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74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待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た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せいたしまし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た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讓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您久等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r>
              <a:rPr lang="en-US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 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omataseitashimashita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88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75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別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に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沒什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麼特別的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betsuni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31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76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48091"/>
            <a:ext cx="8424936" cy="2847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冗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談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を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言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わ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ないでくださ</a:t>
            </a: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い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請別開玩笑</a:t>
            </a:r>
            <a:endParaRPr lang="zh-TW" altLang="zh-TW" sz="48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jyodanoiwanaidekudasai</a:t>
            </a:r>
            <a:endParaRPr lang="zh-TW" altLang="zh-TW" sz="48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664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お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微軟正黑體" panose="020B0604030504040204" pitchFamily="34" charset="-120"/>
              </a:rPr>
              <a:t>願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い</a:t>
            </a: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しま</a:t>
            </a: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algun Gothic" panose="020B0503020000020004" pitchFamily="34" charset="-127"/>
              </a:rPr>
              <a:t>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拜</a:t>
            </a:r>
            <a:r>
              <a:rPr lang="zh-TW" altLang="en-US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託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了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、麻煩你了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onegaishimasu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952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そのとおりです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說</a:t>
            </a:r>
            <a:r>
              <a:rPr lang="ja-JP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的</a:t>
            </a: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對</a:t>
            </a:r>
            <a:endParaRPr lang="en-US" altLang="ja-JP" sz="4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sonotooridesu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0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07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はじめまして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初次見面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hajimemashite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93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79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なるほど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原來如此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naruhodo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20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80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どうしようかな</a:t>
            </a:r>
            <a:r>
              <a:rPr lang="en-US" altLang="zh-TW" sz="4800" kern="100" dirty="0">
                <a:solidFill>
                  <a:srgbClr val="0000FF"/>
                </a:solidFill>
                <a:latin typeface="MS PGothic" panose="020B0600070205080204" pitchFamily="34" charset="-128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ja-JP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どうすればいい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該怎</a:t>
            </a:r>
            <a:r>
              <a:rPr lang="zh-TW" altLang="en-US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麼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辦</a:t>
            </a: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啊</a:t>
            </a: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？</a:t>
            </a:r>
            <a:r>
              <a:rPr lang="en-US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dosyokana</a:t>
            </a:r>
            <a:r>
              <a:rPr lang="en-US" altLang="zh-TW" sz="4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/</a:t>
            </a: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dosurebaii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25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81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やめなさいよ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住手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yamenasaiyo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486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325273"/>
            <a:ext cx="1512168" cy="44627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會話</a:t>
            </a:r>
            <a:endParaRPr lang="en-US" altLang="zh-TW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oug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8" y="75656"/>
            <a:ext cx="792088" cy="7920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07704" y="325274"/>
            <a:ext cx="1296144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3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08</a:t>
            </a:r>
            <a:endParaRPr lang="en-US" altLang="ja-JP" sz="23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9532" y="1123149"/>
            <a:ext cx="8424936" cy="289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solidFill>
                  <a:srgbClr val="0000FF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ngsana New" panose="02020603050405020304" pitchFamily="18" charset="-34"/>
              </a:rPr>
              <a:t>どうぞよろしく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請多多關照 </a:t>
            </a:r>
            <a:endParaRPr lang="zh-TW" altLang="zh-TW" sz="1200" kern="100" dirty="0"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zh-TW" sz="4800" kern="100" dirty="0" err="1" smtClean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Angsana New" panose="02020603050405020304" pitchFamily="18" charset="-34"/>
              </a:rPr>
              <a:t>dozoyoroshiku</a:t>
            </a:r>
            <a:endParaRPr lang="zh-TW" altLang="zh-TW" sz="1200" kern="100" dirty="0">
              <a:effectLst/>
              <a:latin typeface="Calibri" panose="020F0502020204030204" pitchFamily="34" charset="0"/>
              <a:ea typeface="微軟正黑體" panose="020B0604030504040204" pitchFamily="34" charset="-12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121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790</Words>
  <Application>Microsoft Office PowerPoint</Application>
  <PresentationFormat>如螢幕大小 (16:9)</PresentationFormat>
  <Paragraphs>408</Paragraphs>
  <Slides>82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90" baseType="lpstr">
      <vt:lpstr>Malgun Gothic</vt:lpstr>
      <vt:lpstr>MS PGothic</vt:lpstr>
      <vt:lpstr>微軟正黑體</vt:lpstr>
      <vt:lpstr>新細明體</vt:lpstr>
      <vt:lpstr>Angsana New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C.M.T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Harry Lin</cp:lastModifiedBy>
  <cp:revision>333</cp:revision>
  <dcterms:created xsi:type="dcterms:W3CDTF">2015-04-13T02:23:57Z</dcterms:created>
  <dcterms:modified xsi:type="dcterms:W3CDTF">2015-07-06T09:56:16Z</dcterms:modified>
</cp:coreProperties>
</file>