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67" r:id="rId4"/>
    <p:sldId id="266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koreagaja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63688" y="1628800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1520" y="260648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51520" y="188640"/>
            <a:ext cx="55707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打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工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度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假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韓國語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8" name="Picture 4" descr="http://chinese.visitkoreayear.com/_upload/contents_files/kal_1(1).jpg"/>
          <p:cNvPicPr>
            <a:picLocks noChangeAspect="1" noChangeArrowheads="1"/>
          </p:cNvPicPr>
          <p:nvPr/>
        </p:nvPicPr>
        <p:blipFill>
          <a:blip r:embed="rId2" cstate="print"/>
          <a:srcRect t="24160"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3347864" y="1692097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第三回：辦理外國人登錄證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763688" y="1268760"/>
            <a:ext cx="7200800" cy="1800200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3347864" y="149731"/>
            <a:ext cx="2330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통화중通話中</a:t>
            </a:r>
          </a:p>
          <a:p>
            <a:endParaRPr lang="ko-KR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339752" y="1484784"/>
            <a:ext cx="576064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 여보세요</a:t>
            </a:r>
            <a:r>
              <a:rPr lang="en-US" altLang="ko-KR" dirty="0" smtClean="0"/>
              <a:t>?</a:t>
            </a:r>
            <a:r>
              <a:rPr lang="ko-KR" altLang="en-US" dirty="0" smtClean="0"/>
              <a:t>누나</a:t>
            </a:r>
            <a:r>
              <a:rPr lang="en-US" altLang="ko-KR" dirty="0" smtClean="0"/>
              <a:t>~ </a:t>
            </a:r>
            <a:r>
              <a:rPr lang="ko-KR" altLang="en-US" dirty="0" smtClean="0"/>
              <a:t>미안해요</a:t>
            </a:r>
            <a:r>
              <a:rPr lang="en-US" altLang="ko-KR" dirty="0" smtClean="0"/>
              <a:t>.</a:t>
            </a:r>
            <a:r>
              <a:rPr lang="ko-KR" altLang="en-US" dirty="0" smtClean="0"/>
              <a:t>제가 어제 일이 있어서 못 갔어요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내일 무슨 계획이 있나요</a:t>
            </a:r>
            <a:r>
              <a:rPr lang="en-US" altLang="ko-KR" dirty="0" smtClean="0"/>
              <a:t>? </a:t>
            </a:r>
            <a:r>
              <a:rPr lang="ko-KR" altLang="en-US" dirty="0" smtClean="0"/>
              <a:t>제가 도와줄게요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喂？姐姐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對不起。我昨天有事沒有去幫你，你明天有什麼計劃嗎？我可以幫你。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1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79512" y="3140968"/>
            <a:ext cx="7128788" cy="2592288"/>
          </a:xfrm>
          <a:prstGeom prst="rect">
            <a:avLst/>
          </a:prstGeom>
          <a:noFill/>
        </p:spPr>
      </p:pic>
      <p:sp>
        <p:nvSpPr>
          <p:cNvPr id="43" name="矩形 42"/>
          <p:cNvSpPr/>
          <p:nvPr/>
        </p:nvSpPr>
        <p:spPr>
          <a:xfrm>
            <a:off x="467544" y="3573016"/>
            <a:ext cx="6264696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어 종석아</a:t>
            </a:r>
            <a:r>
              <a:rPr lang="en-US" altLang="ko-KR" dirty="0" smtClean="0"/>
              <a:t>~</a:t>
            </a:r>
            <a:r>
              <a:rPr lang="ko-KR" altLang="en-US" dirty="0" smtClean="0"/>
              <a:t>그 동안 잘 지냈어</a:t>
            </a:r>
            <a:r>
              <a:rPr lang="en-US" altLang="ko-KR" dirty="0" smtClean="0"/>
              <a:t>? </a:t>
            </a:r>
            <a:r>
              <a:rPr lang="ko-KR" altLang="en-US" dirty="0" smtClean="0"/>
              <a:t>내일 외국인등록증 신청하려고 했는데 너 안 와도 돼</a:t>
            </a:r>
            <a:r>
              <a:rPr lang="en-US" altLang="ko-KR" dirty="0" smtClean="0"/>
              <a:t>~</a:t>
            </a:r>
            <a:r>
              <a:rPr lang="ko-KR" altLang="en-US" dirty="0" smtClean="0"/>
              <a:t>어려운 일도 아니고 너 오면 심심할 거야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喔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鐘碩阿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這段時間都過得好嗎？ 明天打算去申請外國人登錄證，你不來也沒關係。也不是什麼困難的事，你來了會很無聊的。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907704" y="1052736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 smtClean="0"/>
              <a:t>종석</a:t>
            </a:r>
            <a:endParaRPr lang="zh-TW" altLang="en-US" sz="1400" dirty="0"/>
          </a:p>
        </p:txBody>
      </p:sp>
      <p:pic>
        <p:nvPicPr>
          <p:cNvPr id="2" name="Picture 2" descr="http://scontent-a.cdninstagram.com/hphotos-xpa1/t51.2885-15/10523504_789120374442901_2084430024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1224136" cy="1224136"/>
          </a:xfrm>
          <a:prstGeom prst="rect">
            <a:avLst/>
          </a:prstGeom>
          <a:noFill/>
        </p:spPr>
      </p:pic>
      <p:pic>
        <p:nvPicPr>
          <p:cNvPr id="26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308304" y="4005064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547664" y="980728"/>
            <a:ext cx="7596336" cy="1440160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3347864" y="149731"/>
            <a:ext cx="2330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통화중通話中</a:t>
            </a:r>
          </a:p>
          <a:p>
            <a:endParaRPr lang="ko-KR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23728" y="1196752"/>
            <a:ext cx="6192688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 저거 벌써 신청하려고요</a:t>
            </a:r>
            <a:r>
              <a:rPr lang="en-US" altLang="ko-KR" dirty="0" smtClean="0"/>
              <a:t>? </a:t>
            </a:r>
            <a:r>
              <a:rPr lang="ko-KR" altLang="en-US" dirty="0" smtClean="0"/>
              <a:t>한국 온 지 이틀 밖에 안되었잖아요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那個這麼早就要申請了？你來韓國才兩天而已不是嗎？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1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79512" y="2420888"/>
            <a:ext cx="7056780" cy="1800200"/>
          </a:xfrm>
          <a:prstGeom prst="rect">
            <a:avLst/>
          </a:prstGeom>
          <a:noFill/>
        </p:spPr>
      </p:pic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868021" y="816967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 smtClean="0"/>
              <a:t>종석</a:t>
            </a:r>
            <a:endParaRPr lang="zh-TW" altLang="en-US" sz="1400" dirty="0"/>
          </a:p>
        </p:txBody>
      </p:sp>
      <p:pic>
        <p:nvPicPr>
          <p:cNvPr id="2" name="Picture 2" descr="http://scontent-a.cdninstagram.com/hphotos-xpa1/t51.2885-15/10523504_789120374442901_2084430024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1224136" cy="1224136"/>
          </a:xfrm>
          <a:prstGeom prst="rect">
            <a:avLst/>
          </a:prstGeom>
          <a:noFill/>
        </p:spPr>
      </p:pic>
      <p:sp>
        <p:nvSpPr>
          <p:cNvPr id="31" name="矩形 30"/>
          <p:cNvSpPr/>
          <p:nvPr/>
        </p:nvSpPr>
        <p:spPr>
          <a:xfrm>
            <a:off x="539552" y="2708920"/>
            <a:ext cx="6120680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dirty="0" smtClean="0"/>
              <a:t>통장이랑 핸드폰 만들려면 다 필요하고 받을 때까지 시간 좀 걸린다고 해서 빨리 신청해야지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因為要開戶跟辦手機的話都需要登錄證，而且要拿到還要等一段時間，所以要快點辦才行。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5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619672" y="4725144"/>
            <a:ext cx="4968552" cy="1080120"/>
          </a:xfrm>
          <a:prstGeom prst="rect">
            <a:avLst/>
          </a:prstGeom>
          <a:noFill/>
        </p:spPr>
      </p:pic>
      <p:pic>
        <p:nvPicPr>
          <p:cNvPr id="34" name="Picture 2" descr="http://scontent-a.cdninstagram.com/hphotos-xpa1/t51.2885-15/10523504_789120374442901_2084430024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1224136" cy="1224136"/>
          </a:xfrm>
          <a:prstGeom prst="rect">
            <a:avLst/>
          </a:prstGeom>
          <a:noFill/>
        </p:spPr>
      </p:pic>
      <p:sp>
        <p:nvSpPr>
          <p:cNvPr id="39" name="矩形 38"/>
          <p:cNvSpPr/>
          <p:nvPr/>
        </p:nvSpPr>
        <p:spPr>
          <a:xfrm>
            <a:off x="1868021" y="4417367"/>
            <a:ext cx="5437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/>
              <a:t>종석</a:t>
            </a:r>
            <a:endParaRPr lang="zh-TW" altLang="en-US" sz="1400" dirty="0"/>
          </a:p>
        </p:txBody>
      </p:sp>
      <p:sp>
        <p:nvSpPr>
          <p:cNvPr id="40" name="矩形 39"/>
          <p:cNvSpPr/>
          <p:nvPr/>
        </p:nvSpPr>
        <p:spPr>
          <a:xfrm>
            <a:off x="1979712" y="4941168"/>
            <a:ext cx="396044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dirty="0" smtClean="0"/>
              <a:t>알겠어요</a:t>
            </a:r>
            <a:r>
              <a:rPr lang="en-US" altLang="ko-KR" dirty="0" smtClean="0"/>
              <a:t>.</a:t>
            </a:r>
            <a:r>
              <a:rPr lang="ko-KR" altLang="en-US" dirty="0" smtClean="0"/>
              <a:t>그럼 다음에 봐요</a:t>
            </a:r>
            <a:r>
              <a:rPr lang="en-US" altLang="ko-KR" dirty="0" smtClean="0"/>
              <a:t>~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知道了，那麼下次見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236296" y="2852936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547664" y="2132856"/>
            <a:ext cx="7596336" cy="2736304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2267744" y="125730"/>
            <a:ext cx="5858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출입국관리사무소</a:t>
            </a:r>
            <a:r>
              <a:rPr lang="zh-TW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出入國管理事務所</a:t>
            </a:r>
          </a:p>
        </p:txBody>
      </p:sp>
      <p:pic>
        <p:nvPicPr>
          <p:cNvPr id="41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827584" y="764704"/>
            <a:ext cx="6408708" cy="1512168"/>
          </a:xfrm>
          <a:prstGeom prst="rect">
            <a:avLst/>
          </a:prstGeom>
          <a:noFill/>
        </p:spPr>
      </p:pic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179512" y="2564904"/>
            <a:ext cx="1440160" cy="1375622"/>
          </a:xfrm>
          <a:prstGeom prst="rect">
            <a:avLst/>
          </a:prstGeom>
          <a:noFill/>
        </p:spPr>
      </p:pic>
      <p:sp>
        <p:nvSpPr>
          <p:cNvPr id="34" name="矩形 33"/>
          <p:cNvSpPr/>
          <p:nvPr/>
        </p:nvSpPr>
        <p:spPr>
          <a:xfrm>
            <a:off x="1187624" y="1124744"/>
            <a:ext cx="554461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안녕하세요</a:t>
            </a:r>
            <a:r>
              <a:rPr lang="en-US" altLang="ko-KR" dirty="0" smtClean="0"/>
              <a:t>~</a:t>
            </a:r>
            <a:r>
              <a:rPr lang="ko-KR" altLang="en-US" dirty="0" smtClean="0"/>
              <a:t>제가 외국인등록증 신청하러 왔는데요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어떻게 해야해요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你好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我來辦外國人登錄證，請問我該怎麼做？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195736" y="2420888"/>
            <a:ext cx="6048672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저쪽 탁자에 신청서 있거든요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먼저 번호표를 뽑고 기다리는 동안 신청서를 작성하시면 될 거예요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순서되면 신청서랑 여권</a:t>
            </a:r>
            <a:r>
              <a:rPr lang="en-US" altLang="ko-KR" dirty="0" smtClean="0"/>
              <a:t>,</a:t>
            </a:r>
            <a:r>
              <a:rPr lang="ko-KR" altLang="en-US" dirty="0" smtClean="0"/>
              <a:t>워킹홀리데이 계획서 갖고 카운터에 맡기면 됩니다</a:t>
            </a:r>
            <a:r>
              <a:rPr lang="en-US" altLang="ko-KR" dirty="0" smtClean="0"/>
              <a:t>.  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那邊的桌子上有申請書，抽了號碼牌之後，在等的期間填寫申請書就可以了。然後到你的順序的時候，帶著申請書跟護照、打工度假計畫書到櫃檯就可以了。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9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187624" y="4941168"/>
            <a:ext cx="4320476" cy="1008112"/>
          </a:xfrm>
          <a:prstGeom prst="rect">
            <a:avLst/>
          </a:prstGeom>
          <a:noFill/>
        </p:spPr>
      </p:pic>
      <p:sp>
        <p:nvSpPr>
          <p:cNvPr id="44" name="矩形 43"/>
          <p:cNvSpPr/>
          <p:nvPr/>
        </p:nvSpPr>
        <p:spPr>
          <a:xfrm>
            <a:off x="1403648" y="5158933"/>
            <a:ext cx="381642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~</a:t>
            </a:r>
            <a:r>
              <a:rPr lang="ko-KR" altLang="en-US" dirty="0" smtClean="0"/>
              <a:t>알겠습니다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好的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知道了。謝謝。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236296" y="980728"/>
            <a:ext cx="1224136" cy="1165860"/>
          </a:xfrm>
          <a:prstGeom prst="rect">
            <a:avLst/>
          </a:prstGeom>
          <a:noFill/>
        </p:spPr>
      </p:pic>
      <p:pic>
        <p:nvPicPr>
          <p:cNvPr id="37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5652120" y="4797152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395536" y="3212976"/>
          <a:ext cx="8352930" cy="3112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5692"/>
                <a:gridCol w="1127493"/>
                <a:gridCol w="1099069"/>
                <a:gridCol w="1044115"/>
                <a:gridCol w="1099069"/>
                <a:gridCol w="989164"/>
                <a:gridCol w="989164"/>
                <a:gridCol w="989164"/>
              </a:tblGrid>
              <a:tr h="155606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/>
                        <a:t>계획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통장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탁자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작성</a:t>
                      </a:r>
                      <a:endParaRPr lang="en-US" altLang="ko-KR" sz="18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하다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순서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카운터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이틀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맡기다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5606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計劃</a:t>
                      </a:r>
                      <a:endParaRPr lang="en-US" altLang="ko-KR" sz="1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規劃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存摺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桌子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寫作</a:t>
                      </a:r>
                      <a:endParaRPr lang="en-US" altLang="ko-KR" sz="1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編寫</a:t>
                      </a:r>
                      <a:endParaRPr lang="en-US" altLang="ko-KR" sz="1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撰寫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順序</a:t>
                      </a:r>
                      <a:endParaRPr lang="zh-TW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櫃檯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兩天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交給、託付給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536" y="1772816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單字</a:t>
            </a:r>
          </a:p>
        </p:txBody>
      </p:sp>
      <p:sp>
        <p:nvSpPr>
          <p:cNvPr id="3074" name="AutoShape 2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6" name="AutoShape 4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8" name="AutoShape 6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80" name="Picture 8" descr="http://www.ihanguoliuxue.com/uploadfile/2014/0529/20140529053642487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327"/>
          <a:stretch>
            <a:fillRect/>
          </a:stretch>
        </p:blipFill>
        <p:spPr bwMode="auto">
          <a:xfrm>
            <a:off x="2849220" y="260648"/>
            <a:ext cx="6294780" cy="280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552728" cy="56886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28"/>
              </a:tblGrid>
              <a:tr h="24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kern="1200" dirty="0" smtClean="0"/>
                        <a:t>動詞 </a:t>
                      </a:r>
                      <a:r>
                        <a:rPr lang="en-US" altLang="ko-KR" sz="3200" kern="1200" dirty="0" smtClean="0"/>
                        <a:t>+ </a:t>
                      </a:r>
                      <a:r>
                        <a:rPr lang="ko-KR" altLang="en-US" sz="3200" kern="1200" dirty="0" smtClean="0"/>
                        <a:t>ㄴ</a:t>
                      </a:r>
                      <a:r>
                        <a:rPr lang="en-US" altLang="ko-KR" sz="3200" kern="1200" dirty="0" smtClean="0"/>
                        <a:t>/</a:t>
                      </a:r>
                      <a:r>
                        <a:rPr lang="ko-KR" altLang="en-US" sz="3200" kern="1200" dirty="0" smtClean="0"/>
                        <a:t>은 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kern="1200" dirty="0" smtClean="0"/>
                        <a:t>做了某件事到現在的期間</a:t>
                      </a:r>
                    </a:p>
                  </a:txBody>
                  <a:tcPr anchor="ctr"/>
                </a:tc>
              </a:tr>
              <a:tr h="160852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한국에 온 지 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년이 됐어요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來韓國已經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年了。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0852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밥 먹는 지 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시간도 안 됐는데 또 배고파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吃完飯到現在都還沒經過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小時，又餓了？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552728" cy="57001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28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3200" kern="1200" dirty="0" smtClean="0"/>
                        <a:t>…</a:t>
                      </a:r>
                      <a:r>
                        <a:rPr lang="ko-KR" altLang="en-US" sz="3200" kern="1200" dirty="0" smtClean="0"/>
                        <a:t>려면</a:t>
                      </a:r>
                    </a:p>
                    <a:p>
                      <a:pPr algn="ctr"/>
                      <a:r>
                        <a:rPr lang="ko-KR" altLang="en-US" sz="2400" kern="1200" dirty="0" smtClean="0"/>
                        <a:t>打算做</a:t>
                      </a:r>
                      <a:r>
                        <a:rPr lang="en-US" altLang="ko-KR" sz="2400" kern="1200" dirty="0" smtClean="0"/>
                        <a:t>…</a:t>
                      </a:r>
                      <a:r>
                        <a:rPr lang="ko-KR" altLang="en-US" sz="2400" kern="1200" dirty="0" smtClean="0"/>
                        <a:t>的話</a:t>
                      </a:r>
                    </a:p>
                    <a:p>
                      <a:pPr algn="ctr"/>
                      <a:r>
                        <a:rPr lang="ko-KR" altLang="en-US" sz="2400" kern="1200" dirty="0" smtClean="0"/>
                        <a:t>註：是</a:t>
                      </a:r>
                      <a:r>
                        <a:rPr lang="en-US" altLang="ko-KR" sz="2400" kern="1200" dirty="0" smtClean="0"/>
                        <a:t>…</a:t>
                      </a:r>
                      <a:r>
                        <a:rPr lang="ko-KR" altLang="en-US" sz="2400" kern="1200" dirty="0" smtClean="0"/>
                        <a:t>려고 하면 的縮寫</a:t>
                      </a:r>
                    </a:p>
                  </a:txBody>
                  <a:tcPr anchor="ctr"/>
                </a:tc>
              </a:tr>
              <a:tr h="187794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외국에 가려면 여권 있어야해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要出國的話要有護照才行。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7794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명동 가려면 지하철 몇호선 타야돼요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?.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要去明洞的話，要搭幾號線地鐵？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588224" y="1124744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補充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1907704" y="4221088"/>
            <a:ext cx="6840760" cy="1634490"/>
          </a:xfrm>
          <a:prstGeom prst="wedgeRoundRectCallout">
            <a:avLst>
              <a:gd name="adj1" fmla="val 30405"/>
              <a:gd name="adj2" fmla="val -82384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/>
              <a:t>   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到了韓國之後，確定會待超過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90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天以上的話，最好盡快辦理好外國人登錄證，因為銀行開戶、申辦手機、加入網站，甚至是工作等等，都需要外國人登錄證跟登錄證號碼，就相當於身分證跟身分證字號的重要性。再加上辦了之後不是馬上可以拿到，因此是越早辦越好。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7544" y="5949280"/>
            <a:ext cx="7398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更多如何辦理外國人登錄證的分享，請參考「索尼客</a:t>
            </a:r>
            <a:r>
              <a:rPr lang="en-US" altLang="zh-TW" dirty="0" smtClean="0"/>
              <a:t>X</a:t>
            </a:r>
            <a:r>
              <a:rPr lang="zh-TW" altLang="en-US" dirty="0" smtClean="0"/>
              <a:t>空間」</a:t>
            </a:r>
            <a:r>
              <a:rPr lang="en-US" altLang="zh-TW" u="sng" dirty="0" smtClean="0">
                <a:hlinkClick r:id="rId2"/>
              </a:rPr>
              <a:t>http://www.koreagaja.com/</a:t>
            </a:r>
            <a:endParaRPr lang="en-US" altLang="zh-TW" dirty="0"/>
          </a:p>
        </p:txBody>
      </p:sp>
      <p:pic>
        <p:nvPicPr>
          <p:cNvPr id="1028" name="Picture 4" descr="http://api.ning.com/files/NFpLPbeZNYASXfKzStJTwn9DPrw*7dpc-AO4T6-qHZ4BEl7cOR6olyxZy6gLLOeMoBqDB9bPdqFR6o1zIsIiv0l5oCyuGfj8/140109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4097"/>
            <a:ext cx="5904656" cy="3698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274</Words>
  <Application>Microsoft Office PowerPoint</Application>
  <PresentationFormat>如螢幕大小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美食韓國語</dc:title>
  <dc:creator>user</dc:creator>
  <cp:lastModifiedBy>user</cp:lastModifiedBy>
  <cp:revision>25</cp:revision>
  <dcterms:created xsi:type="dcterms:W3CDTF">2014-12-25T06:00:44Z</dcterms:created>
  <dcterms:modified xsi:type="dcterms:W3CDTF">2014-12-30T06:01:21Z</dcterms:modified>
</cp:coreProperties>
</file>