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60"/>
  </p:normalViewPr>
  <p:slideViewPr>
    <p:cSldViewPr>
      <p:cViewPr varScale="1">
        <p:scale>
          <a:sx n="90" d="100"/>
          <a:sy n="90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4779-5583-4407-8570-A36EE037D167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47E1-C7EC-4B4A-A226-CE84119E2F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2014/11/12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yokanavi.com/img/landmark/landmark513d28bfd40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976664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09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招牌標語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09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招牌標語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4005064"/>
            <a:ext cx="2736304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안내소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詢問處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131840" y="112474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금연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請勿吸煙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3974833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영업시간營業時間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http://image.yanolja.com/site/imageFile/uploadFile/dateNew/1372239321.JPG"/>
          <p:cNvPicPr>
            <a:picLocks noChangeAspect="1" noChangeArrowheads="1"/>
          </p:cNvPicPr>
          <p:nvPr/>
        </p:nvPicPr>
        <p:blipFill>
          <a:blip r:embed="rId2" cstate="print"/>
          <a:srcRect r="32648"/>
          <a:stretch>
            <a:fillRect/>
          </a:stretch>
        </p:blipFill>
        <p:spPr bwMode="auto">
          <a:xfrm>
            <a:off x="251520" y="980728"/>
            <a:ext cx="2808312" cy="2725401"/>
          </a:xfrm>
          <a:prstGeom prst="rect">
            <a:avLst/>
          </a:prstGeom>
          <a:noFill/>
        </p:spPr>
      </p:pic>
      <p:pic>
        <p:nvPicPr>
          <p:cNvPr id="5124" name="Picture 4" descr="http://cfile1.uf.tistory.com/image/135D44354FB23FEB038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2952328" cy="2944948"/>
          </a:xfrm>
          <a:prstGeom prst="rect">
            <a:avLst/>
          </a:prstGeom>
          <a:noFill/>
        </p:spPr>
      </p:pic>
      <p:pic>
        <p:nvPicPr>
          <p:cNvPr id="5126" name="Picture 6" descr="http://sell.eye-x.com/wp-content/uploads/2013/04/bs-002.jpg"/>
          <p:cNvPicPr>
            <a:picLocks noChangeAspect="1" noChangeArrowheads="1"/>
          </p:cNvPicPr>
          <p:nvPr/>
        </p:nvPicPr>
        <p:blipFill>
          <a:blip r:embed="rId4" cstate="print"/>
          <a:srcRect b="9253"/>
          <a:stretch>
            <a:fillRect/>
          </a:stretch>
        </p:blipFill>
        <p:spPr bwMode="auto">
          <a:xfrm>
            <a:off x="5903640" y="995124"/>
            <a:ext cx="2988840" cy="2793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09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招牌標語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414908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131840" y="1124744"/>
            <a:ext cx="2736304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주차장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停車場 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4046841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교자로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交叉路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2" y="4180463"/>
            <a:ext cx="2664296" cy="18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통행금지禁止通行</a:t>
            </a:r>
            <a:endParaRPr lang="ko-KR" altLang="en-US" sz="4000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http://sgled.co.kr/files/attach/images/469/598/a32f44bf950428cecce284ab25f0f3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828925" cy="2733676"/>
          </a:xfrm>
          <a:prstGeom prst="rect">
            <a:avLst/>
          </a:prstGeom>
          <a:noFill/>
        </p:spPr>
      </p:pic>
      <p:pic>
        <p:nvPicPr>
          <p:cNvPr id="4100" name="Picture 4" descr="http://cfile9.uf.tistory.com/image/185502364CB879329CFC43"/>
          <p:cNvPicPr>
            <a:picLocks noChangeAspect="1" noChangeArrowheads="1"/>
          </p:cNvPicPr>
          <p:nvPr/>
        </p:nvPicPr>
        <p:blipFill>
          <a:blip r:embed="rId3" cstate="print"/>
          <a:srcRect l="23966" b="4136"/>
          <a:stretch>
            <a:fillRect/>
          </a:stretch>
        </p:blipFill>
        <p:spPr bwMode="auto">
          <a:xfrm>
            <a:off x="3059832" y="3645024"/>
            <a:ext cx="2952328" cy="2859819"/>
          </a:xfrm>
          <a:prstGeom prst="rect">
            <a:avLst/>
          </a:prstGeom>
          <a:noFill/>
        </p:spPr>
      </p:pic>
      <p:pic>
        <p:nvPicPr>
          <p:cNvPr id="4102" name="Picture 6" descr="http://news.iyaxin.com/attachement/jpg/site2/20090406/001966720b750b445a7350.jpg"/>
          <p:cNvPicPr>
            <a:picLocks noChangeAspect="1" noChangeArrowheads="1"/>
          </p:cNvPicPr>
          <p:nvPr/>
        </p:nvPicPr>
        <p:blipFill>
          <a:blip r:embed="rId4" cstate="print"/>
          <a:srcRect l="34776" t="2654" r="209"/>
          <a:stretch>
            <a:fillRect/>
          </a:stretch>
        </p:blipFill>
        <p:spPr bwMode="auto">
          <a:xfrm>
            <a:off x="6012160" y="980728"/>
            <a:ext cx="2880320" cy="2640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09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招牌標語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14351" y="1120676"/>
            <a:ext cx="292580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촬영 금지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禁止攝影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3645024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횡단보도斑馬線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4000" b="1" dirty="0" smtClean="0">
                <a:solidFill>
                  <a:srgbClr val="0070C0"/>
                </a:solidFill>
              </a:rPr>
              <a:t>(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橫斷步道</a:t>
            </a:r>
            <a:r>
              <a:rPr lang="en-US" altLang="ko-KR" sz="4000" b="1" dirty="0" smtClean="0">
                <a:solidFill>
                  <a:srgbClr val="0070C0"/>
                </a:solidFill>
              </a:rPr>
              <a:t>)</a:t>
            </a:r>
            <a:endParaRPr lang="ko-KR" alt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2" y="3645024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안전이 제일이다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安全第一</a:t>
            </a:r>
            <a:endParaRPr lang="ko-KR" alt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74" name="Picture 2" descr="http://www.macrap.jp/wp-content/uploads/2014/04/an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80728"/>
            <a:ext cx="2655314" cy="2736304"/>
          </a:xfrm>
          <a:prstGeom prst="rect">
            <a:avLst/>
          </a:prstGeom>
          <a:noFill/>
        </p:spPr>
      </p:pic>
      <p:pic>
        <p:nvPicPr>
          <p:cNvPr id="3076" name="Picture 4" descr="http://www.domemall.co.kr/data/goods/m/1007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45024"/>
            <a:ext cx="2952328" cy="2952328"/>
          </a:xfrm>
          <a:prstGeom prst="rect">
            <a:avLst/>
          </a:prstGeom>
          <a:noFill/>
        </p:spPr>
      </p:pic>
      <p:pic>
        <p:nvPicPr>
          <p:cNvPr id="3078" name="Picture 6" descr="http://www.seojintec.co.kr/xeBk/images/paint_01_04.gif"/>
          <p:cNvPicPr>
            <a:picLocks noChangeAspect="1" noChangeArrowheads="1"/>
          </p:cNvPicPr>
          <p:nvPr/>
        </p:nvPicPr>
        <p:blipFill>
          <a:blip r:embed="rId4" cstate="print"/>
          <a:srcRect l="31500" t="3780"/>
          <a:stretch>
            <a:fillRect/>
          </a:stretch>
        </p:blipFill>
        <p:spPr bwMode="auto">
          <a:xfrm>
            <a:off x="6012160" y="947770"/>
            <a:ext cx="2880320" cy="2697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09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招牌標語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59832" y="854710"/>
            <a:ext cx="26317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    조용한    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4000" b="1" dirty="0" smtClean="0">
                <a:solidFill>
                  <a:srgbClr val="0070C0"/>
                </a:solidFill>
              </a:rPr>
              <a:t>     </a:t>
            </a:r>
            <a:r>
              <a:rPr lang="ko-KR" altLang="en-US" sz="4000" b="1" dirty="0" smtClean="0">
                <a:solidFill>
                  <a:srgbClr val="0070C0"/>
                </a:solidFill>
              </a:rPr>
              <a:t>지역</a:t>
            </a:r>
            <a:endParaRPr lang="en-US" altLang="ko-KR" sz="4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000" b="1" dirty="0" smtClean="0">
                <a:solidFill>
                  <a:srgbClr val="0070C0"/>
                </a:solidFill>
              </a:rPr>
              <a:t>  安靜地區</a:t>
            </a:r>
            <a:endParaRPr lang="ko-KR" alt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2" y="400506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위험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危險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http://www.cableprice.net/web/product/big/214-14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699792" cy="2699792"/>
          </a:xfrm>
          <a:prstGeom prst="rect">
            <a:avLst/>
          </a:prstGeom>
          <a:noFill/>
        </p:spPr>
      </p:pic>
      <p:pic>
        <p:nvPicPr>
          <p:cNvPr id="2054" name="Picture 6" descr="http://www.radiokorea.com/bulletin/data/file/c_realestate/3639618523_PR3mHBYJ_r1.jpg"/>
          <p:cNvPicPr>
            <a:picLocks noChangeAspect="1" noChangeArrowheads="1"/>
          </p:cNvPicPr>
          <p:nvPr/>
        </p:nvPicPr>
        <p:blipFill>
          <a:blip r:embed="rId3" cstate="print"/>
          <a:srcRect l="13289" r="27649"/>
          <a:stretch>
            <a:fillRect/>
          </a:stretch>
        </p:blipFill>
        <p:spPr bwMode="auto">
          <a:xfrm>
            <a:off x="2987824" y="3933056"/>
            <a:ext cx="2808312" cy="267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107</Words>
  <Application>Microsoft Office PowerPoint</Application>
  <PresentationFormat>如螢幕大小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user</cp:lastModifiedBy>
  <cp:revision>49</cp:revision>
  <dcterms:created xsi:type="dcterms:W3CDTF">2014-06-02T05:38:59Z</dcterms:created>
  <dcterms:modified xsi:type="dcterms:W3CDTF">2014-11-12T06:17:33Z</dcterms:modified>
</cp:coreProperties>
</file>