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00FF"/>
    <a:srgbClr val="FFFFCC"/>
    <a:srgbClr val="FF66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63" autoAdjust="0"/>
    <p:restoredTop sz="94660"/>
  </p:normalViewPr>
  <p:slideViewPr>
    <p:cSldViewPr>
      <p:cViewPr varScale="1">
        <p:scale>
          <a:sx n="67" d="100"/>
          <a:sy n="67" d="100"/>
        </p:scale>
        <p:origin x="-11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924779-5583-4407-8570-A36EE037D167}" type="datetimeFigureOut">
              <a:rPr lang="zh-TW" altLang="en-US" smtClean="0"/>
              <a:pPr/>
              <a:t>2014/11/7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4147E1-C7EC-4B4A-A226-CE84119E2F4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03052-A20D-46CF-9422-3B0303AE2D6C}" type="datetimeFigureOut">
              <a:rPr lang="zh-TW" altLang="en-US" smtClean="0"/>
              <a:pPr/>
              <a:t>2014/11/7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798D1-DB90-42A5-9765-68FC3EA5A1B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03052-A20D-46CF-9422-3B0303AE2D6C}" type="datetimeFigureOut">
              <a:rPr lang="zh-TW" altLang="en-US" smtClean="0"/>
              <a:pPr/>
              <a:t>2014/11/7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798D1-DB90-42A5-9765-68FC3EA5A1B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03052-A20D-46CF-9422-3B0303AE2D6C}" type="datetimeFigureOut">
              <a:rPr lang="zh-TW" altLang="en-US" smtClean="0"/>
              <a:pPr/>
              <a:t>2014/11/7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798D1-DB90-42A5-9765-68FC3EA5A1B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03052-A20D-46CF-9422-3B0303AE2D6C}" type="datetimeFigureOut">
              <a:rPr lang="zh-TW" altLang="en-US" smtClean="0"/>
              <a:pPr/>
              <a:t>2014/11/7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798D1-DB90-42A5-9765-68FC3EA5A1B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03052-A20D-46CF-9422-3B0303AE2D6C}" type="datetimeFigureOut">
              <a:rPr lang="zh-TW" altLang="en-US" smtClean="0"/>
              <a:pPr/>
              <a:t>2014/11/7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798D1-DB90-42A5-9765-68FC3EA5A1B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03052-A20D-46CF-9422-3B0303AE2D6C}" type="datetimeFigureOut">
              <a:rPr lang="zh-TW" altLang="en-US" smtClean="0"/>
              <a:pPr/>
              <a:t>2014/11/7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798D1-DB90-42A5-9765-68FC3EA5A1B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03052-A20D-46CF-9422-3B0303AE2D6C}" type="datetimeFigureOut">
              <a:rPr lang="zh-TW" altLang="en-US" smtClean="0"/>
              <a:pPr/>
              <a:t>2014/11/7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798D1-DB90-42A5-9765-68FC3EA5A1B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03052-A20D-46CF-9422-3B0303AE2D6C}" type="datetimeFigureOut">
              <a:rPr lang="zh-TW" altLang="en-US" smtClean="0"/>
              <a:pPr/>
              <a:t>2014/11/7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798D1-DB90-42A5-9765-68FC3EA5A1B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03052-A20D-46CF-9422-3B0303AE2D6C}" type="datetimeFigureOut">
              <a:rPr lang="zh-TW" altLang="en-US" smtClean="0"/>
              <a:pPr/>
              <a:t>2014/11/7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798D1-DB90-42A5-9765-68FC3EA5A1B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03052-A20D-46CF-9422-3B0303AE2D6C}" type="datetimeFigureOut">
              <a:rPr lang="zh-TW" altLang="en-US" smtClean="0"/>
              <a:pPr/>
              <a:t>2014/11/7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798D1-DB90-42A5-9765-68FC3EA5A1B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03052-A20D-46CF-9422-3B0303AE2D6C}" type="datetimeFigureOut">
              <a:rPr lang="zh-TW" altLang="en-US" smtClean="0"/>
              <a:pPr/>
              <a:t>2014/11/7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798D1-DB90-42A5-9765-68FC3EA5A1B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B03052-A20D-46CF-9422-3B0303AE2D6C}" type="datetimeFigureOut">
              <a:rPr lang="zh-TW" altLang="en-US" smtClean="0"/>
              <a:pPr/>
              <a:t>2014/11/7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3798D1-DB90-42A5-9765-68FC3EA5A1B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6" name="Picture 4" descr="http://attach.sogi.com.tw/upload/201210/20121017131052219.JPG"/>
          <p:cNvPicPr>
            <a:picLocks noChangeAspect="1" noChangeArrowheads="1"/>
          </p:cNvPicPr>
          <p:nvPr/>
        </p:nvPicPr>
        <p:blipFill>
          <a:blip r:embed="rId2" cstate="print"/>
          <a:srcRect t="1207" b="6401"/>
          <a:stretch>
            <a:fillRect/>
          </a:stretch>
        </p:blipFill>
        <p:spPr bwMode="auto">
          <a:xfrm>
            <a:off x="1115616" y="692696"/>
            <a:ext cx="7272808" cy="5512067"/>
          </a:xfrm>
          <a:prstGeom prst="rect">
            <a:avLst/>
          </a:prstGeom>
          <a:noFill/>
        </p:spPr>
      </p:pic>
      <p:sp>
        <p:nvSpPr>
          <p:cNvPr id="5" name="文字方塊 4"/>
          <p:cNvSpPr txBox="1"/>
          <p:nvPr/>
        </p:nvSpPr>
        <p:spPr>
          <a:xfrm>
            <a:off x="0" y="0"/>
            <a:ext cx="9144000" cy="646331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TW" altLang="en-US" sz="2400" b="1" dirty="0" smtClean="0">
                <a:solidFill>
                  <a:srgbClr val="FFC000"/>
                </a:solidFill>
                <a:latin typeface="微軟正黑體" pitchFamily="34" charset="-120"/>
                <a:ea typeface="微軟正黑體" pitchFamily="34" charset="-120"/>
              </a:rPr>
              <a:t>圖解基礎詞彙 </a:t>
            </a:r>
            <a:r>
              <a:rPr lang="en-US" altLang="zh-TW" sz="2400" b="1" dirty="0" smtClean="0">
                <a:solidFill>
                  <a:srgbClr val="FFC000"/>
                </a:solidFill>
                <a:latin typeface="微軟正黑體" pitchFamily="34" charset="-120"/>
                <a:ea typeface="微軟正黑體" pitchFamily="34" charset="-120"/>
              </a:rPr>
              <a:t>04</a:t>
            </a:r>
            <a:r>
              <a:rPr lang="zh-TW" altLang="en-US" sz="2400" b="1" dirty="0" smtClean="0">
                <a:solidFill>
                  <a:srgbClr val="FFC000"/>
                </a:solidFill>
                <a:latin typeface="微軟正黑體" pitchFamily="34" charset="-120"/>
                <a:ea typeface="微軟正黑體" pitchFamily="34" charset="-120"/>
              </a:rPr>
              <a:t> 各種動作</a:t>
            </a:r>
            <a:endParaRPr lang="en-US" altLang="zh-TW" sz="2400" b="1" dirty="0" smtClean="0">
              <a:solidFill>
                <a:srgbClr val="FFC000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6" name="文字方塊 3"/>
          <p:cNvSpPr txBox="1"/>
          <p:nvPr/>
        </p:nvSpPr>
        <p:spPr>
          <a:xfrm>
            <a:off x="0" y="6150114"/>
            <a:ext cx="9144000" cy="707886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>
            <a:defPPr>
              <a:defRPr lang="zh-TW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zh-TW" sz="2000" b="1" dirty="0" smtClean="0">
                <a:solidFill>
                  <a:srgbClr val="FFFF00"/>
                </a:solidFill>
                <a:latin typeface="微軟正黑體" pitchFamily="34" charset="-120"/>
                <a:ea typeface="微軟正黑體" pitchFamily="34" charset="-120"/>
              </a:rPr>
              <a:t>本教材內容僅供會員個人學習用，擅自重製、改作、編輯、共同使用、轉借出租、公開放映等，皆須經著作所有人同意</a:t>
            </a:r>
            <a:r>
              <a:rPr lang="zh-TW" altLang="en-US" sz="2000" b="1" dirty="0" smtClean="0">
                <a:solidFill>
                  <a:srgbClr val="FFFF00"/>
                </a:solidFill>
                <a:latin typeface="微軟正黑體" pitchFamily="34" charset="-120"/>
                <a:ea typeface="微軟正黑體" pitchFamily="34" charset="-120"/>
              </a:rPr>
              <a:t>，違反者除民事賠償外，也須負刑事責任。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字方塊 4"/>
          <p:cNvSpPr txBox="1"/>
          <p:nvPr/>
        </p:nvSpPr>
        <p:spPr>
          <a:xfrm>
            <a:off x="0" y="0"/>
            <a:ext cx="9144000" cy="646331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TW" altLang="en-US" sz="2400" b="1" dirty="0" smtClean="0">
                <a:solidFill>
                  <a:srgbClr val="FFC000"/>
                </a:solidFill>
                <a:latin typeface="微軟正黑體" pitchFamily="34" charset="-120"/>
                <a:ea typeface="微軟正黑體" pitchFamily="34" charset="-120"/>
              </a:rPr>
              <a:t>圖解基礎詞彙 </a:t>
            </a:r>
            <a:r>
              <a:rPr lang="en-US" altLang="zh-TW" sz="2400" b="1" dirty="0" smtClean="0">
                <a:solidFill>
                  <a:srgbClr val="FFC000"/>
                </a:solidFill>
                <a:latin typeface="微軟正黑體" pitchFamily="34" charset="-120"/>
                <a:ea typeface="微軟正黑體" pitchFamily="34" charset="-120"/>
              </a:rPr>
              <a:t>04</a:t>
            </a:r>
            <a:r>
              <a:rPr lang="zh-TW" altLang="en-US" sz="2400" b="1" dirty="0" smtClean="0">
                <a:solidFill>
                  <a:srgbClr val="FFC000"/>
                </a:solidFill>
                <a:latin typeface="微軟正黑體" pitchFamily="34" charset="-120"/>
                <a:ea typeface="微軟正黑體" pitchFamily="34" charset="-120"/>
              </a:rPr>
              <a:t> 各種動作</a:t>
            </a:r>
            <a:endParaRPr lang="en-US" altLang="zh-TW" sz="2400" b="1" dirty="0" smtClean="0">
              <a:solidFill>
                <a:srgbClr val="FFC000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611560" y="3861048"/>
            <a:ext cx="2304256" cy="2376264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ko-KR" altLang="en-US" sz="4400" b="1" dirty="0" smtClean="0">
                <a:solidFill>
                  <a:srgbClr val="0070C0"/>
                </a:solidFill>
              </a:rPr>
              <a:t>설거지 洗碗</a:t>
            </a:r>
          </a:p>
        </p:txBody>
      </p:sp>
      <p:sp>
        <p:nvSpPr>
          <p:cNvPr id="8" name="矩形 7"/>
          <p:cNvSpPr/>
          <p:nvPr/>
        </p:nvSpPr>
        <p:spPr>
          <a:xfrm>
            <a:off x="3491880" y="1124744"/>
            <a:ext cx="2304256" cy="2232248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矩形 8"/>
          <p:cNvSpPr/>
          <p:nvPr/>
        </p:nvSpPr>
        <p:spPr>
          <a:xfrm>
            <a:off x="6444208" y="3789040"/>
            <a:ext cx="2304256" cy="2232248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sp>
        <p:nvSpPr>
          <p:cNvPr id="10" name="矩形 9"/>
          <p:cNvSpPr/>
          <p:nvPr/>
        </p:nvSpPr>
        <p:spPr>
          <a:xfrm>
            <a:off x="3203848" y="1268760"/>
            <a:ext cx="2592288" cy="21759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o-KR" altLang="en-US" sz="4800" b="1" dirty="0" smtClean="0">
                <a:solidFill>
                  <a:srgbClr val="0070C0"/>
                </a:solidFill>
              </a:rPr>
              <a:t>공부 </a:t>
            </a:r>
            <a:endParaRPr lang="en-US" altLang="ko-KR" sz="4800" b="1" dirty="0" smtClean="0">
              <a:solidFill>
                <a:srgbClr val="0070C0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ko-KR" altLang="en-US" sz="4800" b="1" dirty="0" smtClean="0">
                <a:solidFill>
                  <a:srgbClr val="0070C0"/>
                </a:solidFill>
              </a:rPr>
              <a:t>讀書</a:t>
            </a:r>
            <a:endParaRPr lang="ko-KR" altLang="en-US" sz="4800" b="1" dirty="0" smtClean="0">
              <a:solidFill>
                <a:srgbClr val="0070C0"/>
              </a:solidFill>
              <a:latin typeface="Malgun Gothic" pitchFamily="34" charset="-127"/>
              <a:ea typeface="Malgun Gothic" pitchFamily="34" charset="-127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6228184" y="4077072"/>
            <a:ext cx="2664296" cy="21904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o-KR" altLang="en-US" sz="4800" b="1" dirty="0" smtClean="0">
                <a:solidFill>
                  <a:srgbClr val="0070C0"/>
                </a:solidFill>
              </a:rPr>
              <a:t>운동 </a:t>
            </a:r>
            <a:endParaRPr lang="en-US" altLang="ko-KR" sz="4800" b="1" dirty="0" smtClean="0">
              <a:solidFill>
                <a:srgbClr val="0070C0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ko-KR" altLang="en-US" sz="4800" b="1" dirty="0" smtClean="0">
                <a:solidFill>
                  <a:srgbClr val="0070C0"/>
                </a:solidFill>
              </a:rPr>
              <a:t>運動</a:t>
            </a:r>
            <a:endParaRPr lang="zh-TW" altLang="en-US" sz="4800" b="1" dirty="0">
              <a:solidFill>
                <a:srgbClr val="0070C0"/>
              </a:solidFill>
            </a:endParaRPr>
          </a:p>
        </p:txBody>
      </p:sp>
      <p:pic>
        <p:nvPicPr>
          <p:cNvPr id="7170" name="Picture 2" descr="http://pds11.egloos.com/pds/200906/03/28/c0089428_4a260aef0ecbc.jpg"/>
          <p:cNvPicPr>
            <a:picLocks noChangeAspect="1" noChangeArrowheads="1"/>
          </p:cNvPicPr>
          <p:nvPr/>
        </p:nvPicPr>
        <p:blipFill>
          <a:blip r:embed="rId2" cstate="print"/>
          <a:srcRect l="1572" t="1081" r="1959" b="2233"/>
          <a:stretch>
            <a:fillRect/>
          </a:stretch>
        </p:blipFill>
        <p:spPr bwMode="auto">
          <a:xfrm>
            <a:off x="323528" y="908720"/>
            <a:ext cx="2749510" cy="2880320"/>
          </a:xfrm>
          <a:prstGeom prst="rect">
            <a:avLst/>
          </a:prstGeom>
          <a:noFill/>
        </p:spPr>
      </p:pic>
      <p:pic>
        <p:nvPicPr>
          <p:cNvPr id="7172" name="Picture 4" descr="http://www.korea.kr/newsWeb/resources/attaches/namo/2011.10/05/75025/315641_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31840" y="3861048"/>
            <a:ext cx="2827176" cy="2736304"/>
          </a:xfrm>
          <a:prstGeom prst="rect">
            <a:avLst/>
          </a:prstGeom>
          <a:noFill/>
        </p:spPr>
      </p:pic>
      <p:pic>
        <p:nvPicPr>
          <p:cNvPr id="7174" name="Picture 6" descr="http://cfile5.uf.tistory.com/image/0271CB4E51A71D112B8B62"/>
          <p:cNvPicPr>
            <a:picLocks noChangeAspect="1" noChangeArrowheads="1"/>
          </p:cNvPicPr>
          <p:nvPr/>
        </p:nvPicPr>
        <p:blipFill>
          <a:blip r:embed="rId4" cstate="print"/>
          <a:srcRect t="8820" b="11801"/>
          <a:stretch>
            <a:fillRect/>
          </a:stretch>
        </p:blipFill>
        <p:spPr bwMode="auto">
          <a:xfrm>
            <a:off x="5471592" y="980728"/>
            <a:ext cx="3672408" cy="291511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03809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字方塊 4"/>
          <p:cNvSpPr txBox="1"/>
          <p:nvPr/>
        </p:nvSpPr>
        <p:spPr>
          <a:xfrm>
            <a:off x="0" y="0"/>
            <a:ext cx="9144000" cy="646331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TW" altLang="en-US" sz="2400" b="1" dirty="0" smtClean="0">
                <a:solidFill>
                  <a:srgbClr val="FFC000"/>
                </a:solidFill>
                <a:latin typeface="微軟正黑體" pitchFamily="34" charset="-120"/>
                <a:ea typeface="微軟正黑體" pitchFamily="34" charset="-120"/>
              </a:rPr>
              <a:t>圖解基礎詞彙 </a:t>
            </a:r>
            <a:r>
              <a:rPr lang="en-US" altLang="zh-TW" sz="2400" b="1" dirty="0" smtClean="0">
                <a:solidFill>
                  <a:srgbClr val="FFC000"/>
                </a:solidFill>
                <a:latin typeface="微軟正黑體" pitchFamily="34" charset="-120"/>
                <a:ea typeface="微軟正黑體" pitchFamily="34" charset="-120"/>
              </a:rPr>
              <a:t>04</a:t>
            </a:r>
            <a:r>
              <a:rPr lang="zh-TW" altLang="en-US" sz="2400" b="1" dirty="0" smtClean="0">
                <a:solidFill>
                  <a:srgbClr val="FFC000"/>
                </a:solidFill>
                <a:latin typeface="微軟正黑體" pitchFamily="34" charset="-120"/>
                <a:ea typeface="微軟正黑體" pitchFamily="34" charset="-120"/>
              </a:rPr>
              <a:t> 各種動作</a:t>
            </a:r>
            <a:endParaRPr lang="en-US" altLang="zh-TW" sz="2400" b="1" dirty="0" smtClean="0">
              <a:solidFill>
                <a:srgbClr val="FFC000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3491880" y="1124744"/>
            <a:ext cx="2304256" cy="2232248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矩形 8"/>
          <p:cNvSpPr/>
          <p:nvPr/>
        </p:nvSpPr>
        <p:spPr>
          <a:xfrm>
            <a:off x="6444208" y="3789040"/>
            <a:ext cx="2304256" cy="2232248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" name="矩形 9"/>
          <p:cNvSpPr/>
          <p:nvPr/>
        </p:nvSpPr>
        <p:spPr>
          <a:xfrm>
            <a:off x="3347864" y="1196752"/>
            <a:ext cx="234426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o-KR" altLang="en-US" sz="4800" b="1" dirty="0" smtClean="0">
                <a:solidFill>
                  <a:srgbClr val="0070C0"/>
                </a:solidFill>
              </a:rPr>
              <a:t>데이트</a:t>
            </a:r>
            <a:endParaRPr lang="en-US" altLang="ko-KR" sz="4800" b="1" dirty="0" smtClean="0">
              <a:solidFill>
                <a:srgbClr val="0070C0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ko-KR" altLang="en-US" sz="4800" b="1" dirty="0" smtClean="0">
                <a:solidFill>
                  <a:srgbClr val="0070C0"/>
                </a:solidFill>
              </a:rPr>
              <a:t> 約會</a:t>
            </a:r>
          </a:p>
        </p:txBody>
      </p:sp>
      <p:sp>
        <p:nvSpPr>
          <p:cNvPr id="11" name="矩形 10"/>
          <p:cNvSpPr/>
          <p:nvPr/>
        </p:nvSpPr>
        <p:spPr>
          <a:xfrm>
            <a:off x="6372200" y="4293096"/>
            <a:ext cx="230425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4800" dirty="0" smtClean="0"/>
              <a:t>    </a:t>
            </a:r>
            <a:endParaRPr lang="en-US" altLang="ko-KR" sz="4800" dirty="0" smtClean="0">
              <a:solidFill>
                <a:srgbClr val="0070C0"/>
              </a:solidFill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6156176" y="3933056"/>
            <a:ext cx="2664296" cy="21904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50000"/>
              </a:lnSpc>
            </a:pPr>
            <a:r>
              <a:rPr lang="ko-KR" altLang="en-US" sz="4800" b="1" dirty="0" smtClean="0">
                <a:solidFill>
                  <a:srgbClr val="0070C0"/>
                </a:solidFill>
              </a:rPr>
              <a:t>회의 開會</a:t>
            </a:r>
          </a:p>
        </p:txBody>
      </p:sp>
      <p:sp>
        <p:nvSpPr>
          <p:cNvPr id="13" name="矩形 12"/>
          <p:cNvSpPr/>
          <p:nvPr/>
        </p:nvSpPr>
        <p:spPr>
          <a:xfrm>
            <a:off x="323528" y="4005064"/>
            <a:ext cx="2520280" cy="21904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50000"/>
              </a:lnSpc>
            </a:pPr>
            <a:r>
              <a:rPr lang="ko-KR" altLang="en-US" sz="4800" b="1" dirty="0" smtClean="0">
                <a:solidFill>
                  <a:srgbClr val="0070C0"/>
                </a:solidFill>
              </a:rPr>
              <a:t>세탁 洗衣服</a:t>
            </a:r>
          </a:p>
        </p:txBody>
      </p:sp>
      <p:pic>
        <p:nvPicPr>
          <p:cNvPr id="6146" name="Picture 2" descr="http://image1.smartmyshop.com/image/shop/shop_main/1364530162885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196752"/>
            <a:ext cx="2987824" cy="2352912"/>
          </a:xfrm>
          <a:prstGeom prst="rect">
            <a:avLst/>
          </a:prstGeom>
          <a:noFill/>
        </p:spPr>
      </p:pic>
      <p:pic>
        <p:nvPicPr>
          <p:cNvPr id="6148" name="Picture 4" descr="http://cfile10.uf.tistory.com/image/1259ED3450951C5E15DE0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75856" y="3717032"/>
            <a:ext cx="2801212" cy="2782380"/>
          </a:xfrm>
          <a:prstGeom prst="rect">
            <a:avLst/>
          </a:prstGeom>
          <a:noFill/>
        </p:spPr>
      </p:pic>
      <p:pic>
        <p:nvPicPr>
          <p:cNvPr id="6150" name="Picture 6" descr="http://cfile22.uf.tistory.com/image/1864E3354E63679A2F3EC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96136" y="1196752"/>
            <a:ext cx="3060722" cy="237098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03809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字方塊 4"/>
          <p:cNvSpPr txBox="1"/>
          <p:nvPr/>
        </p:nvSpPr>
        <p:spPr>
          <a:xfrm>
            <a:off x="0" y="0"/>
            <a:ext cx="9144000" cy="646331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TW" altLang="en-US" sz="2400" b="1" dirty="0" smtClean="0">
                <a:solidFill>
                  <a:srgbClr val="FFC000"/>
                </a:solidFill>
                <a:latin typeface="微軟正黑體" pitchFamily="34" charset="-120"/>
                <a:ea typeface="微軟正黑體" pitchFamily="34" charset="-120"/>
              </a:rPr>
              <a:t>圖解基礎詞彙 </a:t>
            </a:r>
            <a:r>
              <a:rPr lang="en-US" altLang="zh-TW" sz="2400" b="1" dirty="0" smtClean="0">
                <a:solidFill>
                  <a:srgbClr val="FFC000"/>
                </a:solidFill>
                <a:latin typeface="微軟正黑體" pitchFamily="34" charset="-120"/>
                <a:ea typeface="微軟正黑體" pitchFamily="34" charset="-120"/>
              </a:rPr>
              <a:t>04</a:t>
            </a:r>
            <a:r>
              <a:rPr lang="zh-TW" altLang="en-US" sz="2400" b="1" dirty="0" smtClean="0">
                <a:solidFill>
                  <a:srgbClr val="FFC000"/>
                </a:solidFill>
                <a:latin typeface="微軟正黑體" pitchFamily="34" charset="-120"/>
                <a:ea typeface="微軟正黑體" pitchFamily="34" charset="-120"/>
              </a:rPr>
              <a:t> 各種動作</a:t>
            </a:r>
            <a:endParaRPr lang="en-US" altLang="zh-TW" sz="2400" b="1" dirty="0" smtClean="0">
              <a:solidFill>
                <a:srgbClr val="FFC000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3491880" y="1124744"/>
            <a:ext cx="2304256" cy="2232248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" name="矩形 9"/>
          <p:cNvSpPr/>
          <p:nvPr/>
        </p:nvSpPr>
        <p:spPr>
          <a:xfrm>
            <a:off x="3851920" y="1124744"/>
            <a:ext cx="1555234" cy="219047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4800" b="1" dirty="0" smtClean="0">
                <a:solidFill>
                  <a:srgbClr val="0070C0"/>
                </a:solidFill>
              </a:rPr>
              <a:t>회식 </a:t>
            </a:r>
            <a:endParaRPr lang="en-US" altLang="ko-KR" sz="4800" b="1" dirty="0" smtClean="0">
              <a:solidFill>
                <a:srgbClr val="0070C0"/>
              </a:solidFill>
            </a:endParaRPr>
          </a:p>
          <a:p>
            <a:pPr>
              <a:lnSpc>
                <a:spcPct val="150000"/>
              </a:lnSpc>
            </a:pPr>
            <a:r>
              <a:rPr lang="ko-KR" altLang="en-US" sz="4800" b="1" dirty="0" smtClean="0">
                <a:solidFill>
                  <a:srgbClr val="0070C0"/>
                </a:solidFill>
              </a:rPr>
              <a:t>聚餐</a:t>
            </a:r>
          </a:p>
        </p:txBody>
      </p:sp>
      <p:sp>
        <p:nvSpPr>
          <p:cNvPr id="12" name="矩形 11"/>
          <p:cNvSpPr/>
          <p:nvPr/>
        </p:nvSpPr>
        <p:spPr>
          <a:xfrm>
            <a:off x="6372200" y="4005064"/>
            <a:ext cx="2448272" cy="21904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50000"/>
              </a:lnSpc>
            </a:pPr>
            <a:r>
              <a:rPr lang="ko-KR" altLang="en-US" sz="4800" b="1" dirty="0" smtClean="0">
                <a:solidFill>
                  <a:srgbClr val="0070C0"/>
                </a:solidFill>
              </a:rPr>
              <a:t>쇼핑 購物</a:t>
            </a:r>
          </a:p>
        </p:txBody>
      </p:sp>
      <p:sp>
        <p:nvSpPr>
          <p:cNvPr id="13" name="矩形 12"/>
          <p:cNvSpPr/>
          <p:nvPr/>
        </p:nvSpPr>
        <p:spPr>
          <a:xfrm>
            <a:off x="323528" y="4005064"/>
            <a:ext cx="2664296" cy="21904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50000"/>
              </a:lnSpc>
            </a:pPr>
            <a:r>
              <a:rPr lang="ko-KR" altLang="en-US" sz="4800" b="1" dirty="0" smtClean="0">
                <a:solidFill>
                  <a:srgbClr val="0070C0"/>
                </a:solidFill>
              </a:rPr>
              <a:t>등산 登山</a:t>
            </a:r>
          </a:p>
        </p:txBody>
      </p:sp>
      <p:pic>
        <p:nvPicPr>
          <p:cNvPr id="5122" name="Picture 2" descr="http://www.christiantoday.co.kr/files/pr/editor/mmedi/image/%EC%9D%B8%EC%B2%9C21%EC%84%B8%EA%B8%B0(%EB%93%B1%EC%82%B0)18137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836712"/>
            <a:ext cx="2857500" cy="2752725"/>
          </a:xfrm>
          <a:prstGeom prst="rect">
            <a:avLst/>
          </a:prstGeom>
          <a:noFill/>
        </p:spPr>
      </p:pic>
      <p:pic>
        <p:nvPicPr>
          <p:cNvPr id="5124" name="Picture 4" descr="http://www.insightofgscaltex.com/wp-content/uploads/2013/03/%EC%8B%A0%EC%9E%85%EC%82%AC%EC%9B%90-%ED%9A%8C%EC%8B%9D1.jpeg"/>
          <p:cNvPicPr>
            <a:picLocks noChangeAspect="1" noChangeArrowheads="1"/>
          </p:cNvPicPr>
          <p:nvPr/>
        </p:nvPicPr>
        <p:blipFill>
          <a:blip r:embed="rId3" cstate="print"/>
          <a:srcRect l="2128" t="2928" r="2127" b="3376"/>
          <a:stretch>
            <a:fillRect/>
          </a:stretch>
        </p:blipFill>
        <p:spPr bwMode="auto">
          <a:xfrm>
            <a:off x="2915816" y="4005064"/>
            <a:ext cx="3168352" cy="2520280"/>
          </a:xfrm>
          <a:prstGeom prst="rect">
            <a:avLst/>
          </a:prstGeom>
          <a:noFill/>
        </p:spPr>
      </p:pic>
      <p:pic>
        <p:nvPicPr>
          <p:cNvPr id="5126" name="Picture 6" descr="http://pic.58pic.com/58pic/11/16/25/25558PICqUe.jpg"/>
          <p:cNvPicPr>
            <a:picLocks noChangeAspect="1" noChangeArrowheads="1"/>
          </p:cNvPicPr>
          <p:nvPr/>
        </p:nvPicPr>
        <p:blipFill>
          <a:blip r:embed="rId4" cstate="print"/>
          <a:srcRect t="640"/>
          <a:stretch>
            <a:fillRect/>
          </a:stretch>
        </p:blipFill>
        <p:spPr bwMode="auto">
          <a:xfrm>
            <a:off x="5724128" y="836712"/>
            <a:ext cx="3384376" cy="303766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03809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531</TotalTime>
  <Words>91</Words>
  <Application>Microsoft Office PowerPoint</Application>
  <PresentationFormat>如螢幕大小 (4:3)</PresentationFormat>
  <Paragraphs>19</Paragraphs>
  <Slides>4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5" baseType="lpstr">
      <vt:lpstr>Office 佈景主題</vt:lpstr>
      <vt:lpstr>投影片 1</vt:lpstr>
      <vt:lpstr>投影片 2</vt:lpstr>
      <vt:lpstr>投影片 3</vt:lpstr>
      <vt:lpstr>投影片 4</vt:lpstr>
    </vt:vector>
  </TitlesOfParts>
  <Company>C.M.T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Harry Lin</dc:creator>
  <cp:lastModifiedBy>Win7User</cp:lastModifiedBy>
  <cp:revision>36</cp:revision>
  <dcterms:created xsi:type="dcterms:W3CDTF">2014-06-02T05:38:59Z</dcterms:created>
  <dcterms:modified xsi:type="dcterms:W3CDTF">2014-11-07T09:31:14Z</dcterms:modified>
</cp:coreProperties>
</file>