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8560-4CED-442F-B043-072CECC11E9E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1DC2-A882-4469-8178-D3EA671D43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06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首爾景點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19872" y="1124744"/>
            <a:ext cx="217078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경북궁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 景福宮</a:t>
            </a:r>
          </a:p>
        </p:txBody>
      </p:sp>
      <p:sp>
        <p:nvSpPr>
          <p:cNvPr id="12" name="矩形 11"/>
          <p:cNvSpPr/>
          <p:nvPr/>
        </p:nvSpPr>
        <p:spPr>
          <a:xfrm>
            <a:off x="6156176" y="3933056"/>
            <a:ext cx="2448272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삼천동 三清洞</a:t>
            </a:r>
          </a:p>
        </p:txBody>
      </p:sp>
      <p:sp>
        <p:nvSpPr>
          <p:cNvPr id="13" name="矩形 12"/>
          <p:cNvSpPr/>
          <p:nvPr/>
        </p:nvSpPr>
        <p:spPr>
          <a:xfrm>
            <a:off x="323528" y="400506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대학로 大學路</a:t>
            </a:r>
          </a:p>
        </p:txBody>
      </p:sp>
      <p:pic>
        <p:nvPicPr>
          <p:cNvPr id="2" name="Picture 2" descr="https://media.mju.ac.kr:503/uploadfiles/editor/201110061849333118.jpg"/>
          <p:cNvPicPr>
            <a:picLocks noChangeAspect="1" noChangeArrowheads="1"/>
          </p:cNvPicPr>
          <p:nvPr/>
        </p:nvPicPr>
        <p:blipFill>
          <a:blip r:embed="rId2" cstate="print"/>
          <a:srcRect t="39374" r="52751"/>
          <a:stretch>
            <a:fillRect/>
          </a:stretch>
        </p:blipFill>
        <p:spPr bwMode="auto">
          <a:xfrm>
            <a:off x="395536" y="1052736"/>
            <a:ext cx="2693780" cy="2736304"/>
          </a:xfrm>
          <a:prstGeom prst="rect">
            <a:avLst/>
          </a:prstGeom>
          <a:noFill/>
        </p:spPr>
      </p:pic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Picture 6" descr="http://chulsa.kr/files/attach/images/67/646/172/002/DSC_0001.jpg"/>
          <p:cNvPicPr>
            <a:picLocks noChangeAspect="1" noChangeArrowheads="1"/>
          </p:cNvPicPr>
          <p:nvPr/>
        </p:nvPicPr>
        <p:blipFill>
          <a:blip r:embed="rId3" cstate="print"/>
          <a:srcRect l="3398" r="18443"/>
          <a:stretch>
            <a:fillRect/>
          </a:stretch>
        </p:blipFill>
        <p:spPr bwMode="auto">
          <a:xfrm>
            <a:off x="3059832" y="3789040"/>
            <a:ext cx="2901632" cy="2527592"/>
          </a:xfrm>
          <a:prstGeom prst="rect">
            <a:avLst/>
          </a:prstGeom>
          <a:noFill/>
        </p:spPr>
      </p:pic>
      <p:pic>
        <p:nvPicPr>
          <p:cNvPr id="1032" name="Picture 8" descr="http://www.korea.kr/goNewsRes/attaches/editor/2012.12/03/20121203160517258_F1Z0EOK5.jpg"/>
          <p:cNvPicPr>
            <a:picLocks noChangeAspect="1" noChangeArrowheads="1"/>
          </p:cNvPicPr>
          <p:nvPr/>
        </p:nvPicPr>
        <p:blipFill>
          <a:blip r:embed="rId4" cstate="print"/>
          <a:srcRect r="9984" b="29630"/>
          <a:stretch>
            <a:fillRect/>
          </a:stretch>
        </p:blipFill>
        <p:spPr bwMode="auto">
          <a:xfrm>
            <a:off x="5940152" y="1052736"/>
            <a:ext cx="291683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0"/>
            <a:ext cx="9144000" cy="5784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圖解基礎詞彙 </a:t>
            </a:r>
            <a:r>
              <a:rPr lang="en-US" altLang="zh-TW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06 </a:t>
            </a:r>
            <a:r>
              <a:rPr lang="zh-TW" altLang="en-US" sz="2400" b="1" dirty="0" smtClean="0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首爾景點</a:t>
            </a:r>
            <a:endParaRPr lang="en-US" altLang="zh-TW" sz="2400" b="1" dirty="0" smtClean="0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1880" y="1124744"/>
            <a:ext cx="2304256" cy="22322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47864" y="1268760"/>
            <a:ext cx="231024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인사동 </a:t>
            </a:r>
            <a:endParaRPr lang="en-US" altLang="ko-KR" sz="48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48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4800" b="1" dirty="0" smtClean="0">
                <a:solidFill>
                  <a:srgbClr val="0070C0"/>
                </a:solidFill>
              </a:rPr>
              <a:t>仁寺洞</a:t>
            </a:r>
          </a:p>
        </p:txBody>
      </p:sp>
      <p:sp>
        <p:nvSpPr>
          <p:cNvPr id="12" name="矩形 11"/>
          <p:cNvSpPr/>
          <p:nvPr/>
        </p:nvSpPr>
        <p:spPr>
          <a:xfrm>
            <a:off x="6084168" y="4077072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롯데월드 樂天世界 </a:t>
            </a:r>
          </a:p>
        </p:txBody>
      </p:sp>
      <p:sp>
        <p:nvSpPr>
          <p:cNvPr id="13" name="矩形 12"/>
          <p:cNvSpPr/>
          <p:nvPr/>
        </p:nvSpPr>
        <p:spPr>
          <a:xfrm>
            <a:off x="323528" y="4005064"/>
            <a:ext cx="2664296" cy="219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ko-KR" altLang="en-US" sz="4800" b="1" dirty="0" smtClean="0">
                <a:solidFill>
                  <a:srgbClr val="0070C0"/>
                </a:solidFill>
              </a:rPr>
              <a:t>이태원 梨泰院</a:t>
            </a:r>
          </a:p>
        </p:txBody>
      </p:sp>
      <p:sp>
        <p:nvSpPr>
          <p:cNvPr id="3" name="AutoShape 4" descr="data:image/jpeg;base64,/9j/4AAQSkZJRgABAQAAAQABAAD/2wCEAAkGBxQTEhQUExQVFhUXFhYUFhUVFBUUFxQVFRQXFhQUFBUZHCggGB0lHBcXITEhJSkrLi4uGB8zODMsNygtLisBCgoKDg0OGhAQGiwkHCQsLCwsLCwsLCwsLCwsLCwsLCwsLCwsLCwsLCwsLCwsLCwsLCwsLCwsLCwsLCwsLCwsLP/AABEIALkBEAMBIgACEQEDEQH/xAAcAAACAgMBAQAAAAAAAAAAAAADBAIFAAEGBwj/xABGEAACAQIEAwUFBAgDBwQDAAABAhEAAwQSITEFQVEGEyJhcTKBkaGxB0JSwRQjM2Jy0eHwQ5KiFoKDsrPS8TRTc5MIFST/xAAYAQEBAQEBAAAAAAAAAAAAAAABAAIDBP/EACIRAQEBAQACAgMBAAMAAAAAAAABEQISIQMxE0FRYQQicf/aAAwDAQACEQMRAD8A9HZqiXoOasmvZjhomapCg1IGpSjoaxmoOes7ypaOGoNy4a0blDJrUZrc1NWoQqa00GFairSoNFU1itynUtA1JLVAR6xMTE9az42tbIa7kDfSsazSOIxWb0rb4okADQjn1rX4umPycmGtmsvYHSee9L/pD9fpT2EQvoW06VWdc+9Us69Ype5M7UbuZO0DyFdJ+iJp4RpRGtgiCNKL/wAr/FPgc4eGkgZQZ8xE++k3wjCZU6b6bV1zNApa9dnlVx/yel18HLnBfYDLyqdi4SwnXUb09ibAOgAFBw2HUanWD9K7/k5s1y8OpcX7IoEwIFDFvMpE6Uld4oOQoVriBAI6mvJPi7x6fyclsXgSCSNRWsIY069Kt+6zCSYpZCFbwjyrrPlt5yud+OS7FfiLZmCKVa3rFW9wMWmhYlZbaunPyYx18el7aACtE1NlNDy1ndazEX2oZaKncoUV0n052+ws1bBrZtVoJXDXXKlWs1YRUak3mrU1qsinQlNYKiBUhTqSFTBqAFFRaNWMWiqtNWcOI13oljDc6xe43OA7C9aBi7RB2q1ayNIo+wrM+XLrXXx7Mc6UI3FMW8Kxjwkj0p3EKCZiD1qxw1yRXTr57nqOc+GarkwJI2j1qWDwzAg7a71ZXNRFLsSCFjTyrl+S2Y6+Ens0K3QY86xFYc65Y2myCkb7xNPDzNV1y2SxBNb4Z6AuMd6RuOTVybUDSke78QkflXf4+44980raidRNFukch76cvYMSIGnrRDYXTTTnTfln2J8d+m+Ho0aj40y9gTUcJcEZenOmq8/XV8nfmeg1s0hisOZJqwZqA0mjnqw2ap9dTQ2arxFikMXhpMj4V6Ofklvtx64snpWmoEUc2jOtRdQK9EscbKCWrYWgk1NWryPSIEmtNZqSNTNthWb1YclIslaAp66gNCNmmdjxLGsAoxs1rLWp0MRAo1uoit5qtRxLhoy3aSt3KML1c7GpVjZuQKLnFVqsakL9Z8WtGvGoLc86C92airVqRm1YWLnWiLc1mkFJqYeiw6ca7WjfpTvJrM1XitNC5QnuCaGDWZDTILRC1CB1ogFEwtoSZFWyLNRVGOgphcGPvEn5CmBWE1i9VrEUthRAEVoXNKjeuUoXok1fRxU5mpO9Ji5WFjVhbLxQL12dqmwoZrcZpV0NLFacvXNKUNeni3HDvCbCtTRCaEa4yutTU0ZGpcGpBqKjfeVmelc9Zno8TpgvUCaHmrU0yC0SayaGDUgK0Bko1q3S6Uzaes0wc0B6YJ0oIE1mNUImpA0Xuqw2q3GWI9EGtDYBRLEAdSQB8TSx4zYGz5z0tqX/ANQ8I95quDVgEpLivGLGGawt9ypvuLVrwMwLkqIJAhRLDUxSXEu1fdJmWw0SoliCwzMFzZFJkCZPi0ANea/aJxhL91WvYqO7Xw21VmUPJh1s5tGALeNo8idqxem5HumRUBZiAAJJJgAdSTtXAds/tGtYd1VHAgy2mZrm4Con4TvmMbaV5b2s+03FYvwqTbTyPi2I5aIYLajXQaiuHvSZZpLNJkkkmTqS251+fzxrUj647P8AEreMsJiLQcW3zZc65SQrFc0SdDEg8xFWqmK4v7HMV3nB8NtKd5bIHLJdcD5QffXXOYq+0M70MtQGuVi3asWsuGgipOZrFitQNrUyKitHUis2mQu60BzTN96W7smt8/6z0WuVAirFsKsUncsEV157jn1xVRNZUgtby1z1vEK3UwtL38fZR8j3EVsufKzAHLMTBp8hg0VuKxLqH768howOp0A98ijLl/EOY3HLQ/CrRgMVsChjiNnvO67xc+UPBkDIdmDezHvorYyyN7tv/Op+hp2DKItuii1VKnaZFD95bKZbjIpLrldF2uS0ZZ10gnTzqh4z9oGhW2fdb1PvusAAP4RPnRv8az+rlu1Npce+DYBctsObrNAzkKRbiPwsNZ303q4Xi9gf4gP8IZj8FBrx2z2hvpca5bW2rMILFS7kSW1cmTqaM/afHN/ix/Dbt/mtX/Y+nsA43a5C63pacf8AMBQbvGY1FlvV3RB8i1eMYnjGJPt4q4P+Jk+SxVTicbaOru1w+ct82ozP2te0YztcF3vYa0emfvW9IkfSqXGdubf/AL1+5+7aTux6BoU/OvJ24wo0S38TPyH86UvcSuNu0DoPD5bDWi2f05Xo2P7bIpkWFB5NeuZ2+EE/OqDiP2gYhpAfL5W1CDnsTL8jzrjGb3/Ly9TWZiDyHz+ZrPl/IcWOK41iLhJNx9QQTnbUEGQSTJBgaT7qryRJ1JOp011k6k/A1oPO4nzJmpd6eUR8NvIe6j2fQefSdhyA3OgBE9KkzZhPT6ERHyHxrVxdNfM+cmo2Ty93x/rQZXu3/wCOvEg2GxOHnW3dW6P4bqBdP9603+bzr1XECvmv7GOOfo3E7asYS+Dh2k6BmINs/wCdQv8Avmvpl1HOoK5hUaYuUPLWtGIVqiFaiwirUiGqZuVBjUC1WIUNrRmIpHNWd/T4ryhh3oTtQjcoTvWpyLSXeDp6VEtQ62KwR2w+dGAcoSCAy5Syn8QDAj4givLO1PYviVo3L9nFNiRLMUlxdCkkwqSVYAHZY2ECvU7a0YCgvmn/AGkvgwxMgmQQAQ2xBBEg8qYTtTc3lp/3f+2vbe03YLC46S693eO162AGJ5Zxs49dfMV432y+z7FcPOZ17yyZy37YOUc4uDdDHXToatGBr2ru7S/uaPoKx+1Fw7m6fI3Hj4VzYuHr8htWsx/OnyqyL25xtiSSknqxYn3zQ240/RR7h+Zqm/P61kf1q8qsi0ucZu/ij0H8hS93H3G0LOZ9R+dJ5f78tqKRtuY56UW05GG4TOkxvJ1oYuT6/wB9anr0+JP86kMMd/CB6geWgoX/AIEXPWt+X9+VHt2F1lo16EzWsomlXQBtU8p0/vUf2KPauqATlBiN5+lSt3paVgHWAANJ00FWqTQRZOulGXCEQrAgkjmNphtPyp/C8Fxd4yuHvMTsRabLtzYjKOVPWOyl5GBxL2cOJ3uXreblsisT06b0ap9+3N3N4+vWhAGQANTp6131vgnDUOa/jHuNGq2LeWSTM52kTHQjnWXu0+EsDLgsGicu9unO5mdd9tz7RA6VJScH7JX7hDuTYWMwuNoVIGYNEgiI5xrX0b2K7QDG4VXLA3UJtXsuxuJoXT9xx4lPRvKvmnG8Su3/ABXLhI102HkFQQJ8hW+CdrsVg75u2bhBYKrroUdBBClSCNOR3EnkTMa+rHNDN6vM/s/+0O7jLxt3bV1g4GV0sytthObvHXQKRl1jQ+tegPdpwaYa7QzfFLPcoLPWpBpt79Da/Speoh61IzpnvZqeYUpnrRvUoa49B72gvfoLXa1IzaIa3TWh5Vyvbjjl7CoRZwt65m071BKqCpJPhzMCDA1UDXevNOna8uosCiLXiuD+0q6uhNzSFIm2SApMDVRryJ3PPYVZW/tVaZyOdZ1FvoBA123PqPOtB7Pg7U709esI4KuAVIgg7GvC8V9qdx7bW8l2GUr4XFthJmVdfEp5SOVAb7UsVlCorAABRmuKTA0Et3ckxzJo8bp8iH2u9m7WE4gBahbdy2LgRFA7vdSJ+9JQtPnXFoig7E9OWvnpXScS7UNiH7zEYe1deMod3uyFBJC6OBGp+JoQ44B7ODwY82Vrh/1Oaco2OfQqBBXXXUt+VRVp0USTyAk/AV0q9p7q/s7eEt+aYa0CPfBrT9scZt+klfJFVP8AlUVexcVg4XirnhXD3iP3bDxr5haeHZHHsNbDgcszIg8pzMKBf4/iH9vFX28s7fSYpG7fJ1Jdj+8x+poa1bt2LxAHjuYa35viEHugTWv9mbS/tMfhljkme6Z9ABVIXHQe8j+dZ3sH7o57ct+lQ9rxeG8PHt4u9c/+LDZPm7GfhUw3D19nD4m6et2+tr/prXPHEfvfAf1rT3ROuY/Ac/6VL26VeM2FH6vAYURzuG5fP+o1I9ssQPYe3aHSzZt2/qJ5/XpXMq4Jgjykkt7499aW8Y0Czvt5io5/q2xXHr9327t5/I3GPlGUac4/80iLjToAPP16zr95TS3fMRvtpy6aae6ok6Tvv8qvY9GGB5nXy39kenOaCbgieRJAnU8uWwjrWhpBEcuWvLT/AE/WscaRofPnJ+tRHu3JUeWnuYT9QfjXov2L8EwWKOJGJspdup3bpn1GQyp8MwYZddPvDfl5lbfSPd/fyq57HdoWwOLt31kgStxB/iWmjOo89Aw81FUVuvp64YAUQABAA0AA2AHKkLppmxeW7bS5bYMjqHRhsysJBqDpTrOEmehM9MXkmlHtmtyxmxvNUg9BIqM1tkZmoTtUS1DZqYq0TUS1aLVAvWmFsrUdLlK1NTXievVd2l7I4XHpF5IcezdtwtxdPxR4h5GRXl/aT7Kb1gM9i73qAEwwIcgCSFyghm/d08pr2hGplWBEESOhqlxfb5OuSjFWBkHKwnVSNCD6VvvfI/5jXtX2k/Z5buW7uKsZ+8VQzWwC5YLvklhsJPM6QOleM2sKSoYkAeu+sbVue2b6RFzyjTTU/wA613h00H9feaYs4OfvKPMmPyrLOEVs0uBB0mTI8oqBUsfL4D+VSDnUTvty+FHNkdfl/WjJYtxJLSBoAOc7T6U4tIEmJk9K3l1jr+dOYa3b1zBzrpGWI8557VrIPw/OpUkF0PlUsuxj+x/Sn7cA6qD5Ekf+ajiXlgQqgTIAmBpB+goUmkwmp/lWxbMRFWeIvZt8o1nwqByPT1oQy/iNOwZSv6OxMgHQAkwTtz2qdnBsS2VZgaxrAYD+dWeAtXbp7uyLjtlPgXSVEemm1Zj+D4jCqLmItXLaMQgJYatBIWFYnZT8KNakVhwpEg6HSdvUbGp28EWGhWBHOKicfamYn1k10fZns1exttrthbOQObZ7x2U5lVWMAIdIcfOnRlUS4QFlQZWbMRKtuCvhg7HXTy060pikKsQQR6/OrnifDnw+Ia1dyhwqk5JIh1kbgH5UG4ZyhxmUSwjfWAYP5bTWdavP8UrVqfjTV3BEAFfF4ZMAyNdo/vaoYrh91GyXLbq/JWUgnlI6jzFLLpOyPb7E4Je6Vs1mcwtkA5CWBbITyPMTzJG5r0bsT9oJxl82nViGHgZbRhSNxcZSQAdNSAJnbSuf4BwrhCJb/Sbdx7gVCx/WFC4AzkjNqCZ8IER1r1bh3EbN5JsOrKNCFEZegZSARTebPuCWX6ojmgNRLppZmohRYUJjRGahMa3KzUC1DJqTVAitys2ImhtRMtZ3dPlB4vOODdrMRh9M3eIPuPrE8w24+nlXYcO7fYZx+tmyf3vEp0nRgJ+IrmEwaFSxTDAASYF1jHWBdql7VKO4tFFUZmJXKrLAjUgFidZG5NY7vN+p7PM6n7epcJ7XYa+zBbtsQ+VJcAuMslgp1GzfAdavmxqKFYto7IqkSQS5ASI6kjXavnDh2Ia02cBc4BAlVIE8zI1NWFrG37htQWLK5LHMYhgLZdVBgN+s5DczsSK43l1lr6GxmOFuzeef2dt3PllQtr7ta8KbsG6YBcQtwu7JbcWBaKnx5Sy5s26gn7snLtXQNxPELbvoblv9cP1uYObkC2EzjKsk5QBr08qwcaUYdLFoFssPJYncnRgWLakPE7bQIiqQ3+PNOGObt+1aIjvLlu3O5Gdws689a6btp2et4PEpZtM7ZrQuk3MpOrugHhAH3DRcJwW3aW1iAhuPdZWUsXORmnK6wApMkEEiNjTly3396Llq69y3YVQzO+qW9AJGgMknfXU1oX69OUXDba/LyrbYcQxk6T9K6YWLZwxvjDMMrZCp77XQayWkjWNB16UZMDbZlHcKFZO8bP34bUqMoXOYaXXQxpJ5VMTyXP2cdmMLfwa3b1lXdrlwSS2yuVAgGOVeScYulb95VMKt24FA5KHIAHur07hnFrtpGs2C1pUzuFCKVg+L22kyzFqqOCYTvkv3Xw9rMjaM1u0EbNqxbMrSRvM/eFX6b32P9imES6+KN1EuZRay94qvlLG5OXMDG3KkPtLRE4hcVQqqFswBCgTbBOnvro7OKfB2ldbItZmyXRYOHtlsuYKwITxLOo3IB9aS7W4vEL3TqDncLn/WW3OaAMrQPdI00OtBnquYZVBXRd/L8PzoyYck+FSdBspPM10Nu5iRiLSiShIzjOwCiDOZhseYjyFE4jbxIxeW3mNrTVWvOsaZs0E5Wg6DY0uXiz7ObLLjAWVlXJdkspUbdTpyq8+17A3L+DtpZQ3HGIQ5UGYhe6ugkgbCSPiKosLgsUcUQRNnmz27pUiOQYEBp91HwuAvM123dRcq+K3eS3lLSfEtwmNAPKPWrWpHnP8AspjNf/53EamYWPia9V+yojCYS5bxLJaY32cKzrJU27azoTzU/CqLhPCLq37uZMylZV9AdDosdSIM7U9wnh2KXFP4suHD94fBZLXDlyhJnMNOe22nOokO3GF7/HvetPaa2Utrm722viUHMIJmqRuGMSIuWpiIz6y2oEAHofhV/wAS7O33xhuhyUIHO2pAkHu5zSw31pHD4a6MTiVFpmBAC6Fc7lArlbxOWVHeRM9OdU5t3Ds9bS2F7OMLdw3Lg71chRbSXLissme9OUFOUGDOtW2IwalTcYsGVCUAAMglZXLJO5Go2Aro8NhcpvnxhL9g2WXMpyuDCMg3GhYEz00NDxWARhbOVi65tg5A15ZSPwiCap69i+4403KnYxjI2ZHZG6qxUwdxI1qzxfCrjq6vaIJJ/Woni01EjnPxJ50hxvs0Qc1gONlKCIyhd9TvI1POa7/n39OH4bBbfaC8rZ+9fNzbMSTrMGd9eVWdvtzfG7K2nO389Irn8P2fxWURaJGupe0Pqw50e/2exBYlbIUed7Djl07zTnT5837kXj1Fhc7XXyc3fR5BQB8Iqzwna286+1YmdmVwT8NOdc4OzWIP/tg+d1D8YJo2H4ZctaMVJnMMmRyNI1JIj/zWeu5nrDzzd9rxO3Fwe1btkzyLD5Sabsdth96yfVX/ACI/OvOsdafMwBg5jrAE+7WKgoudem3ly2q8uf4fHr+vScR23EHJaM8izae8D+dVWJ7U3n0zZR+4Ms+c71x4LeX98qzxn71M64n6F57v7dZex1sMFAZljJBgGQSDIbWI8+dbxFyzceHW5c7vXTu8iAiSDr5DeqnDcZUtPtaBlGQgMCJ18Ry6yDqdqsG40slmAIYgFQkACIJ3JbX6VwjvQVWwxN17LMuo1ZVQheYKrqNevKttjbKBXTDFBGgzzsT7MgiSY59NjRU4qiq0bg/gOx2IUba+tRbiqNEudNj3QJBAGui/WdqtWIYy+rAlrUkjJlLkyIByZcsf1rTYxFCq6P7Q9i6qliNJg29uekc6fu8TtRAuRJknumLGANzEa+gqlu8XtMy+IgCCSF8XmJgx8KE6N8WirbHd5s3hUd5mKxpOlvSOvlVZiOIKkhbJl9Gi7cVmnTUhRO4186g3aRc6ZYUCdlOYj8MmY9YrZ4qkhi5EETC+IroILR06VJOxfC21XuAyzIQ3LzCeeuo5mnb17Ic/c2y/sABbjf6v6e+su8Ts6HvG9rX9SWMdJ8x5UbE8TtkeG4w217li0b7/ANKkXxuMezM2LRzRBUNqTry6E0W5xG6qeIWwcoechYqZ1XKD5b+dCx/ELRXN3rrtH6pmKnqun5U2Mfayg94x01Jss0wNxppVqI28RiHUMWQeI6d2CeoaM066Vpb2JcMwuiF2JtwWKnUKM06R86w44BNGcgEgsUfxidJUARsKPhMciAy7NOy92wVdNgMus+tGrDLDEAqq3A2ks7Yc6TJBJL6nSI9KrcZxPFI2TTM3sxbAzSYUxnMTHOp3e0BnnlGngtsJ6SSCdOgqvu8RDkkOwmQGKOWUDaCV/KnUvD33hzXXIKy0W1GU75TJIPrS1g3irMXcdAVUkiOoECsPH0gAFhtrkuMTHkRprWWuN2shYs7swzAd26qNB4VhYiddZqTLou51AuXQsSxOTQeipvqKbw1vdhcvPEkNKrqNCACq/nVTguLIwBu3LuYNqqo0EAQAxyz56EcqPie0SoALUhehtvuTJOutCPoLrIW72+DuAWtAbncrbnal3S6zIC9yNM36wA6mIGm+vly1pFe0RjUFiTOcrcBHMAKpC6enrNMYjjYiC92CRP6sA6axoJ5Cop4zCOBmBd1kAAu+YHcbRptQFw5CFrjXBMxF1zlOoGYTzIG1Mf8A7K0QI7wTuQDr65p+UVV4ji0XCrW+8Qke2CDpERlIA+FSbRGYqk5p0zF7gG3teVM4jDDMLeQKwVXLZ7jBpMABSxj2WnfcbUbBYzDFnXJdOUqQB90FdBq3UH+xRGxmHDBhZv5gAJEbDUam5rud6QQxWAulYC5QInLmnU69Pz3qm4Fi7r4hrK2syi4Ve4UZ+7AzAZjss5ecV2V/iVpx4rd4gagSvL/ia0theI2QxK2bwJ0JBRSY2ki5rVE5Xtc96y8NZi2Iy3RbIUz90ttOm01bdkC74fOwAUFlGgG2szz51d4zFYe6uW5ZdwNYe5InrBeKVw3FbNoolu2UEgKGdCq67wSQNKfSL43srcz3Lly5kRo7sW17xw5UQbq6QN9jOvKuS7RE2LxS05ZCoYZlAdZkFXA0nTy3r0fE8aU5wCm5DeJRMGJMb1zvFL9l7yswQwpUmAw1giTGsQR7zVqkcMuPuEgTzjmBW7+JuiZbnGhmuvxb2MvhCzoQAq6lSGj5VP8ATLI/CPcKPI+IuAQWiy518MJJGjZQPFv51eYe6Ggd5bO2y9NfxeVY/Cs9x3W97TZo7vYbAR6AU4uCdYJuL71jr+9Sz+0QwJPitn3fXxeVSLHT9nWFWzfcIPmP51G3gXzE5EI35iPLVaCTumSTFow0+fhMwD7qJw28HuZe7WQM0gzoTA+761G5wo5W8FuTO3InqSsitYLA5dragxEowBMbTETUj16yXVhkTXMN+W34aCWIVmNtNJPtdNZ9nyrO4bJsQ0EauRBM+dV+ItXMuXK/MHxiDI/i1qRjBaliLaa/veuns0bAWvFdJtpqQd+oA/D5VRC1iApyrcDH98dd9GrLb4pdlunNryPXQnrHWhOoyDMP1S6c5H8qFissgd0DtOi865m5jsYrE5L8RoAmaDHRVNRvYvGeFit0E7/quh0kFfypTpMWEy/sdfS35+dDs2lCgGwdgNre8fxVzT8QxR3Fw/8ACg/ALU141idAQw1AJNvlMGNOlSdMllIE4fXba15/vVjYS2T/AOnH+W1/3VWtxFo/aDQzqF+dMniLR7a7E+zP0NSNfotuP2I962/50jg8Oqgj9G1zPsLWoLEr97pFEXHXPxWz6If++gjij94Fm2AQT7Dbgjnn86kWwVgMzj9FJ1iP1Qjad2qVw28vhw8CYJypyOsa686nhcbczvqup18B6fxeVCxN1gqjOsBifYIOsnXx61JOxZtN/gE7H2V/nURYt5mX9HaJj2VO3vo2DNzlcTYDW2dgP46Onei7JuIQRytkCT/v/nVi0ouFyFstlgCEjwpOhfNsdN1/sUQAFge6b2T91dY571LGYi4yqcyKSs+y34Z/F50o164qjxISJHstz31zVJZMFZAe5Y6/gWdeuutPW7KAR3PTTKkT8aqLV253U5kjN+Fp5c821N/pFwc02n7wqR0FQf2R/wAq8vfUTb8RYWyAVHJfuzpE9D8qq8ZiXBZpXTUDxHYE061543TaNA3yqTVwrr4Tsfw/kar7jrdWQhZYZZgaxIO5ncfKhM7yYKneN61w9mRADl1JPMe0xkc+tBVt/C93BFsqp1JlBJ+PSKueB4xHlbiIWJAXwqCdJJ0MVE4jwrIXQxvJ6bEU0t0aDKPWAD8xrTAsv0NeVgH0A+s1gwwH+FHuFQw+KOgIEciADHqBTLYjmTIGvhH5E04BcnQ3PQsT9JFSa0eZGvVST8RFKYzl7/oashtUipw4+8ZHRlgD35q1bw9qdBbj+Nj8tq23Oo4n2fh9aCZKoNT3c7TCg+gO9Ra4NfGAR+99TFa4b7J9W+tPXPZo1EVxAaFLL7nBJ6yIppT0A8pUxSOP9muc4j/6lf4bX/UNKdNexAmGy5tvYLfRtq0lrUkKp/0a+h1+dEs+yvqP+YUNf2n9+dQEYLHitr/lke5lEUEqJhFiBJAggfEiPjTdz+X1qlwn7Y++orO1Z01X5J7tBmioXrEnwr+Q+lM29hRrW5930oiqvbCcjJ6/rG09xXX4ihXcHbB8U66exv7s/wCVE4luPfReD/sve3/MaUSThSTIRAOrooJ9F1085rTYEBiRZtD9/KST7lTT41cWufr+VY+wqTn34Vbn2InmqHfqZAolvgSERlHqRJ9dz9KuVra+1/fSpOeHCwsiCRyZmVfhmFFXhyE7qzaad+AFHnlXT51Z8V9m3/8AIPoalb+961JXHs6h3UtA0i6YHov/AJoLdnEMqJHlmcn3xoKt+F+1c9R+dMYvY+lIc9c4Nl8ORiP3TcifMlqC3Ds5UfrF03USvvJY9KvL33v4W+lGtewnoPpQXL4ngIY5ReYmOg3PvHLlVgvDMoAh/Ut894FXlrf+/Km+R9PyqTkxwhM2Yltd/wBYDEx0NZc4HaAhc53jxvMmNYEzuDyrosPtRn3FScu/ZrDkQTeOsx4tx5ZKmOEWFyhA4JMCe8XWOuXTarO9+yHov1FL4TdvVfrSAP0BAPET/wDcw+tasWbSgAsD5l7ZJ8zPOrXCc6U4psP4h9RVq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8434" name="Picture 2" descr="http://cfile22.uf.tistory.com/image/113EAF334FD6CB05186077"/>
          <p:cNvPicPr>
            <a:picLocks noChangeAspect="1" noChangeArrowheads="1"/>
          </p:cNvPicPr>
          <p:nvPr/>
        </p:nvPicPr>
        <p:blipFill>
          <a:blip r:embed="rId2" cstate="print"/>
          <a:srcRect r="30881" b="17921"/>
          <a:stretch>
            <a:fillRect/>
          </a:stretch>
        </p:blipFill>
        <p:spPr bwMode="auto">
          <a:xfrm>
            <a:off x="2987824" y="3717032"/>
            <a:ext cx="2880320" cy="2821814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c/c2/Lotte_World_Theme_Park.jpg/275px-Lotte_World_Theme_Park.jpg"/>
          <p:cNvPicPr>
            <a:picLocks noChangeAspect="1" noChangeArrowheads="1"/>
          </p:cNvPicPr>
          <p:nvPr/>
        </p:nvPicPr>
        <p:blipFill>
          <a:blip r:embed="rId3" cstate="print"/>
          <a:srcRect r="21370"/>
          <a:stretch>
            <a:fillRect/>
          </a:stretch>
        </p:blipFill>
        <p:spPr bwMode="auto">
          <a:xfrm>
            <a:off x="5868144" y="1052736"/>
            <a:ext cx="2947281" cy="2754238"/>
          </a:xfrm>
          <a:prstGeom prst="rect">
            <a:avLst/>
          </a:prstGeom>
          <a:noFill/>
        </p:spPr>
      </p:pic>
      <p:pic>
        <p:nvPicPr>
          <p:cNvPr id="18438" name="Picture 6" descr="http://cfile9.uf.tistory.com/image/276F254350F402EA0B7704"/>
          <p:cNvPicPr>
            <a:picLocks noChangeAspect="1" noChangeArrowheads="1"/>
          </p:cNvPicPr>
          <p:nvPr/>
        </p:nvPicPr>
        <p:blipFill>
          <a:blip r:embed="rId4" cstate="print"/>
          <a:srcRect r="35074" b="24615"/>
          <a:stretch>
            <a:fillRect/>
          </a:stretch>
        </p:blipFill>
        <p:spPr bwMode="auto">
          <a:xfrm>
            <a:off x="179512" y="980728"/>
            <a:ext cx="2843808" cy="2694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如螢幕大小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投影片 1</vt:lpstr>
      <vt:lpstr>投影片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1</cp:revision>
  <dcterms:created xsi:type="dcterms:W3CDTF">2015-11-19T10:41:55Z</dcterms:created>
  <dcterms:modified xsi:type="dcterms:W3CDTF">2015-11-19T10:42:20Z</dcterms:modified>
</cp:coreProperties>
</file>