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rea.mytour.com.tw/upload/img/2011822114421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1951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06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首爾景點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06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首爾景點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3861048"/>
            <a:ext cx="2304256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동대문 東大門</a:t>
            </a: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03848" y="112474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명동 明洞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3974833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강남 江南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http://cfile27.uf.tistory.com/image/2013500D4AD34964509EFC"/>
          <p:cNvPicPr>
            <a:picLocks noChangeAspect="1" noChangeArrowheads="1"/>
          </p:cNvPicPr>
          <p:nvPr/>
        </p:nvPicPr>
        <p:blipFill>
          <a:blip r:embed="rId2" cstate="print"/>
          <a:srcRect l="36618" t="21295" r="7864" b="5945"/>
          <a:stretch>
            <a:fillRect/>
          </a:stretch>
        </p:blipFill>
        <p:spPr bwMode="auto">
          <a:xfrm>
            <a:off x="251520" y="980728"/>
            <a:ext cx="2806556" cy="2736304"/>
          </a:xfrm>
          <a:prstGeom prst="rect">
            <a:avLst/>
          </a:prstGeom>
          <a:noFill/>
        </p:spPr>
      </p:pic>
      <p:pic>
        <p:nvPicPr>
          <p:cNvPr id="3" name="Picture 4" descr="http://travel.ulifestyle.com.hk/agency/data/image/package/20140516/20140516100102-160.jpg"/>
          <p:cNvPicPr>
            <a:picLocks noChangeAspect="1" noChangeArrowheads="1"/>
          </p:cNvPicPr>
          <p:nvPr/>
        </p:nvPicPr>
        <p:blipFill>
          <a:blip r:embed="rId3" cstate="print"/>
          <a:srcRect l="26863" r="3293" b="14038"/>
          <a:stretch>
            <a:fillRect/>
          </a:stretch>
        </p:blipFill>
        <p:spPr bwMode="auto">
          <a:xfrm>
            <a:off x="3059832" y="3717032"/>
            <a:ext cx="2952328" cy="2725226"/>
          </a:xfrm>
          <a:prstGeom prst="rect">
            <a:avLst/>
          </a:prstGeom>
          <a:noFill/>
        </p:spPr>
      </p:pic>
      <p:pic>
        <p:nvPicPr>
          <p:cNvPr id="4" name="Picture 6" descr="http://www.gangnamtour.go.kr/kor1/images/contents/tourimg10_01.jpg"/>
          <p:cNvPicPr>
            <a:picLocks noChangeAspect="1" noChangeArrowheads="1"/>
          </p:cNvPicPr>
          <p:nvPr/>
        </p:nvPicPr>
        <p:blipFill>
          <a:blip r:embed="rId4" cstate="print"/>
          <a:srcRect t="18539" r="39849"/>
          <a:stretch>
            <a:fillRect/>
          </a:stretch>
        </p:blipFill>
        <p:spPr bwMode="auto">
          <a:xfrm>
            <a:off x="6012160" y="980728"/>
            <a:ext cx="2936106" cy="270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06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首爾景點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75856" y="1124744"/>
            <a:ext cx="234426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홍대 弘大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3933056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신촌 新村</a:t>
            </a:r>
          </a:p>
        </p:txBody>
      </p:sp>
      <p:sp>
        <p:nvSpPr>
          <p:cNvPr id="13" name="矩形 12"/>
          <p:cNvSpPr/>
          <p:nvPr/>
        </p:nvSpPr>
        <p:spPr>
          <a:xfrm>
            <a:off x="323528" y="3933056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이대 梨大</a:t>
            </a:r>
          </a:p>
        </p:txBody>
      </p:sp>
      <p:pic>
        <p:nvPicPr>
          <p:cNvPr id="2" name="Picture 2" descr="http://cfile5.uf.tistory.com/image/1824CA0E49EF1B490B29C3"/>
          <p:cNvPicPr>
            <a:picLocks noChangeAspect="1" noChangeArrowheads="1"/>
          </p:cNvPicPr>
          <p:nvPr/>
        </p:nvPicPr>
        <p:blipFill>
          <a:blip r:embed="rId2" cstate="print"/>
          <a:srcRect l="10192" t="1503" r="18460" b="12830"/>
          <a:stretch>
            <a:fillRect/>
          </a:stretch>
        </p:blipFill>
        <p:spPr bwMode="auto">
          <a:xfrm>
            <a:off x="228782" y="908719"/>
            <a:ext cx="2831050" cy="2736305"/>
          </a:xfrm>
          <a:prstGeom prst="rect">
            <a:avLst/>
          </a:prstGeom>
          <a:noFill/>
        </p:spPr>
      </p:pic>
      <p:pic>
        <p:nvPicPr>
          <p:cNvPr id="3" name="Picture 4" descr="http://pds11.egloos.com/pds/200902/22/91/d0005491_49a15f9e534b2.jpg"/>
          <p:cNvPicPr>
            <a:picLocks noChangeAspect="1" noChangeArrowheads="1"/>
          </p:cNvPicPr>
          <p:nvPr/>
        </p:nvPicPr>
        <p:blipFill>
          <a:blip r:embed="rId3" cstate="print"/>
          <a:srcRect l="26562" t="4619" r="5509" b="1460"/>
          <a:stretch>
            <a:fillRect/>
          </a:stretch>
        </p:blipFill>
        <p:spPr bwMode="auto">
          <a:xfrm>
            <a:off x="3059833" y="3717032"/>
            <a:ext cx="2880320" cy="2642379"/>
          </a:xfrm>
          <a:prstGeom prst="rect">
            <a:avLst/>
          </a:prstGeom>
          <a:noFill/>
        </p:spPr>
      </p:pic>
      <p:pic>
        <p:nvPicPr>
          <p:cNvPr id="4" name="Picture 6" descr="http://cfile27.uf.tistory.com/image/117D934B4F83FECD0FC7B7"/>
          <p:cNvPicPr>
            <a:picLocks noChangeAspect="1" noChangeArrowheads="1"/>
          </p:cNvPicPr>
          <p:nvPr/>
        </p:nvPicPr>
        <p:blipFill>
          <a:blip r:embed="rId4" cstate="print"/>
          <a:srcRect l="36828" b="15821"/>
          <a:stretch>
            <a:fillRect/>
          </a:stretch>
        </p:blipFill>
        <p:spPr bwMode="auto">
          <a:xfrm>
            <a:off x="5940152" y="980728"/>
            <a:ext cx="295232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84</Words>
  <Application>Microsoft Office PowerPoint</Application>
  <PresentationFormat>如螢幕大小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user</cp:lastModifiedBy>
  <cp:revision>45</cp:revision>
  <dcterms:created xsi:type="dcterms:W3CDTF">2014-06-02T05:38:59Z</dcterms:created>
  <dcterms:modified xsi:type="dcterms:W3CDTF">2015-11-19T10:42:01Z</dcterms:modified>
</cp:coreProperties>
</file>