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 autoAdjust="0"/>
    <p:restoredTop sz="94660"/>
  </p:normalViewPr>
  <p:slideViewPr>
    <p:cSldViewPr>
      <p:cViewPr varScale="1">
        <p:scale>
          <a:sx n="69" d="100"/>
          <a:sy n="69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31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cs.duapp.com/hanguoyou/20130418/13662742602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1802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005064"/>
            <a:ext cx="2736304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0070C0"/>
                </a:solidFill>
              </a:rPr>
              <a:t>마스크 팩 </a:t>
            </a:r>
            <a:endParaRPr lang="en-US" altLang="ko-KR" sz="44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面膜</a:t>
            </a: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31840" y="908720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모이스쳐 크림 保濕凝露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3717032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크린징 로션 潔面霜</a:t>
            </a:r>
            <a:r>
              <a:rPr lang="en-US" altLang="ko-KR" sz="4000" b="1" dirty="0" smtClean="0">
                <a:solidFill>
                  <a:srgbClr val="0070C0"/>
                </a:solidFill>
              </a:rPr>
              <a:t>/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奶</a:t>
            </a:r>
          </a:p>
        </p:txBody>
      </p:sp>
      <p:pic>
        <p:nvPicPr>
          <p:cNvPr id="4098" name="Picture 2" descr="http://wstarnews.hankyung.com/wstardata/images/photo/201311/f916bc54c70dddf0e624741a25429012.jpg"/>
          <p:cNvPicPr>
            <a:picLocks noChangeAspect="1" noChangeArrowheads="1"/>
          </p:cNvPicPr>
          <p:nvPr/>
        </p:nvPicPr>
        <p:blipFill>
          <a:blip r:embed="rId2" cstate="print"/>
          <a:srcRect l="5815" r="28763"/>
          <a:stretch>
            <a:fillRect/>
          </a:stretch>
        </p:blipFill>
        <p:spPr bwMode="auto">
          <a:xfrm>
            <a:off x="321891" y="1052736"/>
            <a:ext cx="2809949" cy="2747505"/>
          </a:xfrm>
          <a:prstGeom prst="rect">
            <a:avLst/>
          </a:prstGeom>
          <a:noFill/>
        </p:spPr>
      </p:pic>
      <p:pic>
        <p:nvPicPr>
          <p:cNvPr id="4100" name="Picture 4" descr="http://timg.danawa.com/prod_img/500000/618/415/img/141561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2808312" cy="2808312"/>
          </a:xfrm>
          <a:prstGeom prst="rect">
            <a:avLst/>
          </a:prstGeom>
          <a:noFill/>
        </p:spPr>
      </p:pic>
      <p:pic>
        <p:nvPicPr>
          <p:cNvPr id="4102" name="Picture 6" descr="http://cfile26.uf.tistory.com/original/237C6C4851F21FAE139326"/>
          <p:cNvPicPr>
            <a:picLocks noChangeAspect="1" noChangeArrowheads="1"/>
          </p:cNvPicPr>
          <p:nvPr/>
        </p:nvPicPr>
        <p:blipFill>
          <a:blip r:embed="rId4" cstate="print"/>
          <a:srcRect l="39316" r="14628"/>
          <a:stretch>
            <a:fillRect/>
          </a:stretch>
        </p:blipFill>
        <p:spPr bwMode="auto">
          <a:xfrm>
            <a:off x="6012160" y="980728"/>
            <a:ext cx="2880320" cy="2787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414908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31840" y="1124744"/>
            <a:ext cx="2736304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썬크림 防曬霜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3501008"/>
            <a:ext cx="2664296" cy="303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0070C0"/>
                </a:solidFill>
              </a:rPr>
              <a:t>바디 크린져 沐浴露</a:t>
            </a:r>
          </a:p>
        </p:txBody>
      </p:sp>
      <p:sp>
        <p:nvSpPr>
          <p:cNvPr id="13" name="矩形 12"/>
          <p:cNvSpPr/>
          <p:nvPr/>
        </p:nvSpPr>
        <p:spPr>
          <a:xfrm>
            <a:off x="251520" y="3789040"/>
            <a:ext cx="2664296" cy="27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스킨 로션 爽膚水 乳液</a:t>
            </a:r>
          </a:p>
        </p:txBody>
      </p:sp>
      <p:pic>
        <p:nvPicPr>
          <p:cNvPr id="3074" name="Picture 2" descr="http://timg.danawa.com/prod_img/500000/363/435/img/14353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08312" cy="2808312"/>
          </a:xfrm>
          <a:prstGeom prst="rect">
            <a:avLst/>
          </a:prstGeom>
          <a:noFill/>
        </p:spPr>
      </p:pic>
      <p:pic>
        <p:nvPicPr>
          <p:cNvPr id="3076" name="Picture 4" descr="http://cfile202.uf.daum.net/image/020E514D5108B3802A4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2762250" cy="2981326"/>
          </a:xfrm>
          <a:prstGeom prst="rect">
            <a:avLst/>
          </a:prstGeom>
          <a:noFill/>
        </p:spPr>
      </p:pic>
      <p:pic>
        <p:nvPicPr>
          <p:cNvPr id="3078" name="Picture 6" descr="http://www.goldqueen.co.kr/Products/Small/%EC%A1%B4%EC%8A%A8%EC%A6%88%20%EB%B2%A0%EC%9D%B4%EB%B9%84%20%EC%86%8C%ED%94%84%ED%8A%B8%EC%9B%8C%EC%8B%9C%20%EC%B9%B4%EB%B0%8D%20%EB%B0%94%EB%94%94%ED%81%B4%EB%A0%8C%EC%A0%8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08720"/>
            <a:ext cx="2771800" cy="27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7864" y="1124744"/>
            <a:ext cx="23102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립스틱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口紅</a:t>
            </a:r>
          </a:p>
        </p:txBody>
      </p:sp>
      <p:sp>
        <p:nvSpPr>
          <p:cNvPr id="12" name="矩形 11"/>
          <p:cNvSpPr/>
          <p:nvPr/>
        </p:nvSpPr>
        <p:spPr>
          <a:xfrm>
            <a:off x="6084168" y="4077072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립라이너 唇線筆</a:t>
            </a:r>
          </a:p>
        </p:txBody>
      </p:sp>
      <p:sp>
        <p:nvSpPr>
          <p:cNvPr id="13" name="矩形 12"/>
          <p:cNvSpPr/>
          <p:nvPr/>
        </p:nvSpPr>
        <p:spPr>
          <a:xfrm>
            <a:off x="251520" y="4293096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3900" b="1" dirty="0" smtClean="0">
                <a:solidFill>
                  <a:srgbClr val="0070C0"/>
                </a:solidFill>
              </a:rPr>
              <a:t>파운데이션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粉底液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www.bobbibrown.co.kr/images/learn/d_201209_learn_foundation_img01.gif"/>
          <p:cNvPicPr>
            <a:picLocks noChangeAspect="1" noChangeArrowheads="1"/>
          </p:cNvPicPr>
          <p:nvPr/>
        </p:nvPicPr>
        <p:blipFill>
          <a:blip r:embed="rId2" cstate="print"/>
          <a:srcRect l="33322" r="5241"/>
          <a:stretch>
            <a:fillRect/>
          </a:stretch>
        </p:blipFill>
        <p:spPr bwMode="auto">
          <a:xfrm>
            <a:off x="179512" y="1052736"/>
            <a:ext cx="2831562" cy="2520280"/>
          </a:xfrm>
          <a:prstGeom prst="rect">
            <a:avLst/>
          </a:prstGeom>
          <a:noFill/>
        </p:spPr>
      </p:pic>
      <p:pic>
        <p:nvPicPr>
          <p:cNvPr id="2052" name="Picture 4" descr="http://www.pibu-house.com/shop_image/201401/4224.jpg"/>
          <p:cNvPicPr>
            <a:picLocks noChangeAspect="1" noChangeArrowheads="1"/>
          </p:cNvPicPr>
          <p:nvPr/>
        </p:nvPicPr>
        <p:blipFill>
          <a:blip r:embed="rId3" cstate="print"/>
          <a:srcRect l="37006" b="16001"/>
          <a:stretch>
            <a:fillRect/>
          </a:stretch>
        </p:blipFill>
        <p:spPr bwMode="auto">
          <a:xfrm>
            <a:off x="3059832" y="3789040"/>
            <a:ext cx="2880320" cy="2707339"/>
          </a:xfrm>
          <a:prstGeom prst="rect">
            <a:avLst/>
          </a:prstGeom>
          <a:noFill/>
        </p:spPr>
      </p:pic>
      <p:pic>
        <p:nvPicPr>
          <p:cNvPr id="2054" name="Picture 6" descr="http://image2.lotteimall.com/goods/26/91/71/1033719126_H.jpg"/>
          <p:cNvPicPr>
            <a:picLocks noChangeAspect="1" noChangeArrowheads="1"/>
          </p:cNvPicPr>
          <p:nvPr/>
        </p:nvPicPr>
        <p:blipFill>
          <a:blip r:embed="rId4" cstate="print"/>
          <a:srcRect b="18250"/>
          <a:stretch>
            <a:fillRect/>
          </a:stretch>
        </p:blipFill>
        <p:spPr bwMode="auto">
          <a:xfrm>
            <a:off x="5868144" y="980728"/>
            <a:ext cx="308291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75857" y="836712"/>
            <a:ext cx="216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    아이  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라이너  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眼線筆</a:t>
            </a:r>
          </a:p>
        </p:txBody>
      </p:sp>
      <p:sp>
        <p:nvSpPr>
          <p:cNvPr id="13" name="矩形 12"/>
          <p:cNvSpPr/>
          <p:nvPr/>
        </p:nvSpPr>
        <p:spPr>
          <a:xfrm>
            <a:off x="6156176" y="4077072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마스카라 睫毛膏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http://www.hangumart.com/images/201407/goods_img/315_G_1405919904552.jpg"/>
          <p:cNvPicPr>
            <a:picLocks noChangeAspect="1" noChangeArrowheads="1"/>
          </p:cNvPicPr>
          <p:nvPr/>
        </p:nvPicPr>
        <p:blipFill>
          <a:blip r:embed="rId2" cstate="print"/>
          <a:srcRect r="2564"/>
          <a:stretch>
            <a:fillRect/>
          </a:stretch>
        </p:blipFill>
        <p:spPr bwMode="auto">
          <a:xfrm>
            <a:off x="3131840" y="3789040"/>
            <a:ext cx="2736304" cy="2808312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" name="Picture 10" descr="https://encrypted-tbn3.gstatic.com/images?q=tbn:ANd9GcR0fSsUGGzDXJtt3myY3l2UKL0K3UOAVoj75OBCYOPDZ8uFGH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1981200" cy="230505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403920" y="3985597"/>
            <a:ext cx="2664296" cy="27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아이 셰도우 眼影</a:t>
            </a:r>
          </a:p>
        </p:txBody>
      </p:sp>
      <p:pic>
        <p:nvPicPr>
          <p:cNvPr id="1036" name="Picture 12" descr="http://www.cawaiigirl.com/86-large_default/etude-house-lash-perm-3-steps-volumecara.jpg"/>
          <p:cNvPicPr>
            <a:picLocks noChangeAspect="1" noChangeArrowheads="1"/>
          </p:cNvPicPr>
          <p:nvPr/>
        </p:nvPicPr>
        <p:blipFill>
          <a:blip r:embed="rId4" cstate="print"/>
          <a:srcRect l="13205" t="9904" r="9215" b="15818"/>
          <a:stretch>
            <a:fillRect/>
          </a:stretch>
        </p:blipFill>
        <p:spPr bwMode="auto">
          <a:xfrm>
            <a:off x="5808936" y="836712"/>
            <a:ext cx="3083543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75856" y="836712"/>
            <a:ext cx="2736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       크림 </a:t>
            </a:r>
            <a:r>
              <a:rPr lang="ko-KR" altLang="en-US" sz="4000" b="1" dirty="0">
                <a:solidFill>
                  <a:srgbClr val="0070C0"/>
                </a:solidFill>
              </a:rPr>
              <a:t>파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운데이션   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70C0"/>
                </a:solidFill>
              </a:rPr>
              <a:t>     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濕粉餅</a:t>
            </a:r>
          </a:p>
        </p:txBody>
      </p:sp>
      <p:sp>
        <p:nvSpPr>
          <p:cNvPr id="13" name="矩形 12"/>
          <p:cNvSpPr/>
          <p:nvPr/>
        </p:nvSpPr>
        <p:spPr>
          <a:xfrm>
            <a:off x="6156176" y="4077072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화장수 化妝水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5536" y="4293096"/>
            <a:ext cx="2664296" cy="18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파우더 粉餅</a:t>
            </a:r>
          </a:p>
        </p:txBody>
      </p:sp>
      <p:pic>
        <p:nvPicPr>
          <p:cNvPr id="19458" name="Picture 2" descr="http://c.ask.nate.com/imgs/qrsi.php/10707592/16828196/0/1/A/%ED%8C%8C%EC%9A%B0%EB%8D%94.jpg"/>
          <p:cNvPicPr>
            <a:picLocks noChangeAspect="1" noChangeArrowheads="1"/>
          </p:cNvPicPr>
          <p:nvPr/>
        </p:nvPicPr>
        <p:blipFill>
          <a:blip r:embed="rId2" cstate="print"/>
          <a:srcRect r="14224" b="14301"/>
          <a:stretch>
            <a:fillRect/>
          </a:stretch>
        </p:blipFill>
        <p:spPr bwMode="auto">
          <a:xfrm>
            <a:off x="251520" y="980729"/>
            <a:ext cx="2736304" cy="2592288"/>
          </a:xfrm>
          <a:prstGeom prst="rect">
            <a:avLst/>
          </a:prstGeom>
          <a:noFill/>
        </p:spPr>
      </p:pic>
      <p:pic>
        <p:nvPicPr>
          <p:cNvPr id="19460" name="Picture 4" descr="http://img-shoplineapp-com.s3.amazonaws.com/media/image_clips/54241b5b1a08e0c7d100002b/source.jpg?1411652441"/>
          <p:cNvPicPr>
            <a:picLocks noChangeAspect="1" noChangeArrowheads="1"/>
          </p:cNvPicPr>
          <p:nvPr/>
        </p:nvPicPr>
        <p:blipFill>
          <a:blip r:embed="rId3" cstate="print"/>
          <a:srcRect l="13954" t="12512" r="9302" b="10744"/>
          <a:stretch>
            <a:fillRect/>
          </a:stretch>
        </p:blipFill>
        <p:spPr bwMode="auto">
          <a:xfrm>
            <a:off x="3203848" y="3789040"/>
            <a:ext cx="2880320" cy="2880320"/>
          </a:xfrm>
          <a:prstGeom prst="rect">
            <a:avLst/>
          </a:prstGeom>
          <a:noFill/>
        </p:spPr>
      </p:pic>
      <p:pic>
        <p:nvPicPr>
          <p:cNvPr id="19462" name="Picture 6" descr="http://thumbnail.image.rakuten.co.jp/@0_mall/flamingohip/cabinet/01528023/innisfree/fh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2877616" cy="2877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07904" y="1268760"/>
            <a:ext cx="1944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아세톤 洗甲水</a:t>
            </a:r>
          </a:p>
        </p:txBody>
      </p:sp>
      <p:sp>
        <p:nvSpPr>
          <p:cNvPr id="13" name="矩形 12"/>
          <p:cNvSpPr/>
          <p:nvPr/>
        </p:nvSpPr>
        <p:spPr>
          <a:xfrm>
            <a:off x="6156176" y="4077072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면봉 棉花棒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51520" y="4221088"/>
            <a:ext cx="2664296" cy="18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에센스 精華素</a:t>
            </a:r>
          </a:p>
        </p:txBody>
      </p:sp>
      <p:pic>
        <p:nvPicPr>
          <p:cNvPr id="20482" name="Picture 2" descr="http://www.buyking.com/news/2005/09/news200509261439215/0926_new_oh01.jpg"/>
          <p:cNvPicPr>
            <a:picLocks noChangeAspect="1" noChangeArrowheads="1"/>
          </p:cNvPicPr>
          <p:nvPr/>
        </p:nvPicPr>
        <p:blipFill>
          <a:blip r:embed="rId2" cstate="print"/>
          <a:srcRect t="11721" r="3233"/>
          <a:stretch>
            <a:fillRect/>
          </a:stretch>
        </p:blipFill>
        <p:spPr bwMode="auto">
          <a:xfrm>
            <a:off x="323528" y="1052736"/>
            <a:ext cx="2753408" cy="2592288"/>
          </a:xfrm>
          <a:prstGeom prst="rect">
            <a:avLst/>
          </a:prstGeom>
          <a:noFill/>
        </p:spPr>
      </p:pic>
      <p:pic>
        <p:nvPicPr>
          <p:cNvPr id="20484" name="Picture 4" descr="http://image.rakuten.co.jp/netsbee/cabinet/opi/img56113613.jpg?_ex=128x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2664296" cy="2664297"/>
          </a:xfrm>
          <a:prstGeom prst="rect">
            <a:avLst/>
          </a:prstGeom>
          <a:noFill/>
        </p:spPr>
      </p:pic>
      <p:pic>
        <p:nvPicPr>
          <p:cNvPr id="20486" name="Picture 6" descr="http://l1.yimg.com/bt/api/res/1.2/zLHcgaX7VlcJ7ZZkU8lRxg--/YXBwaWQ9eW5ld3M7cT04NTt3PTU0NA--/http:/media.zenfs.com/ko_KR/News/StyleHrising/H3fmt9qSEYvNzdr9z872TM.jpg"/>
          <p:cNvPicPr>
            <a:picLocks noChangeAspect="1" noChangeArrowheads="1"/>
          </p:cNvPicPr>
          <p:nvPr/>
        </p:nvPicPr>
        <p:blipFill>
          <a:blip r:embed="rId4" cstate="print"/>
          <a:srcRect l="30573"/>
          <a:stretch>
            <a:fillRect/>
          </a:stretch>
        </p:blipFill>
        <p:spPr bwMode="auto">
          <a:xfrm>
            <a:off x="6084168" y="980728"/>
            <a:ext cx="281077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 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化妝品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707904" y="1268760"/>
            <a:ext cx="1944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크림 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護膚乳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UUExQVFRQVFBUYGBUXFhUWFhQVFBcWFxUVHRQaHSggGBolHBQUITMhJSkrLy4uGB8zODMsNygtLisBCgoKDg0OGhAQGiwkICQvLCwsLCwsLCwsLCwtLCwsLCwsLCwsLCwsLCwsLCwsLSwsLCwsLCwsLDQsLCwsLCwsLP/AABEIAPIA0AMBIgACEQEDEQH/xAAcAAEAAQUBAQAAAAAAAAAAAAAABAECAwUGBwj/xABDEAABAwEEBggDBQgCAQUBAAABAAIRAwQhMUEFElFhcYEGBxMikaGx8DLB0RQjQlJiM3KCkqKy4fEVg0M0U2NzwiT/xAAZAQEBAQEBAQAAAAAAAAAAAAAAAQIDBAX/xAAsEQEBAAIABQIDCAMAAAAAAAAAAQIRAxIhMVEEQSJhkTJxgaGx0eHwE0LB/9oADAMBAAIRAxEAPwD3FERAREQEREBERAREQEREBERAREQEREBERAREQEREBERAREQEREBERARFz/SfphZbC375/fI7tJneqO/h/CN5gIOgWt0vp6z2UTaK1OnsDnDWPBuJ5BeJ9Jetm115bZ4s1Pa061UjfUPw/wAI5rga9Zz3Fz3Oc44ucS5x4uN5TSbe4aU65rIwkUaVatvOrTYeZl39K5219ddoP7OzUmfvOfU9NVeWwqwtaTbvX9cGkSbvs44UnfN5Sn1waRGPYHjSPycFwSpCD02zddNrHx0KDv3e0Z6uK6PRPXPZnkCvRqUtrmkVWjyDvAFeHwkJo2+qdD9JrJav2Fem8/lDof8AyGHeS26+QGuIIIxHkuy6OdZVtssNNTt6Y/BVl3hU+IeJG5Z1Wtx9GouN6KdY1ktkMJ7GsbuzqEQ4/pfg7hcdy7JAREQEREBERAREQEREBWVagaC5xAaBJJMAAYkk4BWWy1MpMdUqODWMBLnG4ADErwLrD6evtrjSpEsswNzcHVSPxP3bG+N+AdF0561z3qNgO0OtBF//AFg/3HkM15NXque4ue4uc4yXOJJJOZJvJVNVFdaTuthCqqiCioqrPTsbzg087vVCS1HRTBo1+7xCHRr/ANPim15MvCGikvsNQfhPKD6LAWxim0ssWqsJCqrtBpXoPQnrMrWXVpWia1DC8/eU/wB1x+IfpPIheeqsqWbXb6x0TpSlaKYq0Xh7DmMjsIxB3FTF8x9EelNaw1Q+m6WkjXpk92oBkdh2HEeS+hujWn6VtoirSN2DmmNZjs2kfPNZ+9W2REVBERAREQFa94AJJAAEknAAZq5eW9cPS3s2/Y6R7z2zVIxa04U+JxO6NqDk+s3psbZUNGkYs1N10f8AlcPxn9Owc+HCAKqKyJtQq0q4rPZbIX7m5n5DehJb0iOxhcYAkqfQ0bm48h9VsaFnDW3Djt5nMrMynn793LFz8PXhwJO7BQsoGAj3tWXVvuCkhsYX8EF3vYsbeiYaRgz5c+aFsE4eGPNSMsFXW9+8FNryoxo+4WOpSDsRI3qXqyqaqu0uLT19GDFt268j6rXVaRaYIj5811BZd7+Si1qINxC1MnDPgS9nOopdqshbeL2+Y4qKum3jssuqqF0HQ/pLVsNcVKZlpuew4PbsO/YclzyuaUs2Pq3Q2lKdposrUjLHid4ObTsINymrwXqs6W/Za3ZVD9zWc0H9D8Gv4ZHdwXvIWVVREVBERBrOkmmG2Sz1K77wwXD8zjc1vMkL5k0jbHVqr6rzLnuLid7jJ5L03ru04S+nZWm5oFR/7zpDQeAv/iXlUJPKUVFVVY2SAMStIyWSz65vuaMT8hvW6psEQBGQAWGzsDQALwPM5lTWj3OPJccstvocHg8s+a+jTVwd/v5KrW/OMRntVRduu9+ixt6ZixkbrvAqgPn65+qqQeayDei6Yw6N3rKR7hW1KjR8RA2SQMNkqlNzXHuuHIg5YcYUNL/fDFVcy6BMXeioB/vZ7hG8v9oaWkRz3q2oyFme0m+Ix971jjyzyN2F3NVLiiPbd79FqLbZdUyMD5HYt1aRjG2PYUSozEHDNaxy08/G4XNGmhVCvrU9Ux57RkVYuz57JTK+guq3pH9qsoY901aMNdOJZ+B2/Zy3r57C63q3019mttMkwx51H7NV+BPB2qeSmXknh9FoqBVRRW1HgAk3AAkncMVcua6xbeaOj7Q4YuZqD/sIafIlKPAOkOkjabTVrOPxvLuAnujkIHJQIVG5qqsYt2thSrCIlx4D/wDR9PNRipp7sNzAE8cT6rOd6PR6fHmz34SqL/8AWcbVsaYOOMRy+i11Bs4T4ZYD5LaUzdtG3P3eVwfTxi44Df4Z7kqbpuM3eOSvY7LA4zt/ysLxy+ufoEb0oHzxJRrmx9UAu2j193LU6ctBAFJvx1bs/hzO6b/NIzleWbrBSpi01XOMmkzutx7xzM+fgq16f2ao17QexdAcJmCMDnx8dymsrUrOxrHOAuER8TtpgX3mSquq0q7C2QQbjFxByuN4OBWt/Rx/xzXf4u/9+SXTM4G4xwM+qq0yL/kFp9C2ksc6g/4m/C78zb9uXy4Lbk7Lxdw5LNmnbDKZTa4gRwnny5BUcRduiYIxVzHX535b0fsiL5u3wjWkasJ4con3Ch2iZ94rZVgPcYha+0tzv4oliFbQHN1sxHgfofUqCAtkWX34ERwBu5qA5sGDiLuYXfC9NPmepw5ct+Vqy03QrIVzVt5X0x0K0l9osVCoTLjTAcf1M7rvSea3i806kLfrWerRP/jeHDg8QfNvmvS1iN0XnfXdatWxMZ+esPBjXH1LV6IvJuvqr3bK3fVP9gSjyVguVYVWi4cFUhaYKQlzZwkTwzWZp1nSffu9WWdve5OPg1x+SyWZsjfdwXLid3v9HOlTbPPDDyWzoEARIvjaN+SgUG5ekb4g5hbAxiJHI4j1zXN9CKPeCbp45yEDznnEqkRfd5keCpDpuBuzOW+czhciq16oY0lxuaLzuWk0RRNRzrQ/Fx1WDY3CfOPHasmmaxrVG2dpuMOeR+XEc8+YW0awBoaIAAA2XC4fJXtHH7efyn6/whWs6vebT13m6BqgwMO8cgo1me4VS6sx1N1SGtiHNOrJgumdYyVKtdWoCNRrXTMydWBiMuKwilUc9rqpY1rHawYyTLsL3HYCbkMvtdN/Tp/fxWaXshcA+ndUpnWbvbjE54HzGalaOtjarBUbccCAD3Tnn4KS14y9c8lpbQPs1YVB+yqHvgYNdffu2+Kd4ZfBlze17/v+7ftPgfcq+OZjhwVBGWHyP+yrCBtki/6KOrG67lnN+E81GtAz5KTUI/xxxUWqbrtke9qJUO0HP6qHX+KdsHxCn1dyh2gYR+UfNdcO7w+rnw/iwwrmhUVWrq+e9F6kLTFrqs/NRJ5tc36le2rwPqdfGkwNtKqPIH5L3xY92/YXkXX23/0p/wDtH9hXrq8x697NNloVPyVi3k9p+bAlHj7MBwVSFbRNwV5WmF1n+IcH+bHKtB2c3YblSi6HNOwj1vQXSMCPG4/4XLid3u9JeljZUH3z58fmptO4DfhfPsytdSN0xfd/nyU+zuBjL3v3rm+jGWYgSZPymAsGkrUKTC43RgLrzl/tSKjSM9njgI95rRV//wCivqTNOle45Ofs2buRVkY4mWp073sy6Fsxa01Hn7151icxOAM+PPcj3OrVHNaSymwgOLfie4idUflAWybux/3/AJWsqUX06j3sGu15BcyQ0gi6Wk3HDzV7s3Hlxknb3/v3pdmszW3NBjOXE4TtK1mmOz7al2jZZFS6CZuEYXm9bSxWvWmab2AfmiLzlB3KNpMPFSlUawvDdeYgfEBt5pO6cSS4dO3T2+fhEsr7MHtLKD5kQ7Uddvv47FtbZZmva5piHSBtGEG/l4LELS+L6D2xdOtTPj31LkmLuWYmNhStYYzVn/NNZ0ftBh1F5h9K678uUeg5LY3A7eA+eWC02kh2NZlYfC46rx8/Kf4VvHVcL8RdGdwhS+ThXpy32/T2YI8eOI4eCwVhh57ZKkVRJBw4Y/6UStE3XqOlYHP3+yotbKdnzKyVHxO3MLHaPijZA8BB85XXDu8Hq78OmNVaL1SFfSF66vnux6n2zpRu6nV/tj5r35eIdR1l1rZWqZMpRze4fJpXt6x71v2guS609H9toy0AYsaKo/6yHO/p1l1qxWqiHscx2D2lp4OEH1Sj5SsjpHBZ4VleyOoV6lB/xU3uYeLSRPlKyLTFWELJaHDWDvzAHmfi/qBVhTVkEZi/iPxDyB8VjOdHf0+fLlrymWepdHotjQqfK+5aSg+PLetnZ6mXltwXF9bG7S3AX3xrYHMG/CFoLBbxZg6lUadYOkOaJ1wdt/vkt458Du/FF15AnK/5qOLa405EF3aal4IF5A1iMdt0+qsZ4k6yy6qK7pFTP4KmH5R9VjOnWfkqkZ90T64qXabdVAPwSxheSNbvhrnARf3SYJzhYmaWdr6haJ7SGm+HMwd/EJ81dRz5sp3y/L+WL/n2zIp1cvwj6o/T7c6dYcQL90zgsjrbVFPX7kP7MtgOJbruAiJ71zhhGzNWVdIVGkAEE6mt+yqguIJAbq60tuAEnirqJc8p/t+X8qf88DGrRqGMg271KDSFc/BZyN7zHkYWystSrrva8sIEXBpBOsJF5cRdwvWvZpF5p65hwbBc3sntho+LVqEw4gX3bE6Lbl75X6T2+qPaqNqqNLXmkAfw3yPI4cVK0ZQqU26tQtIHwkEyBsmFY20VNcNMCQ0kNY4/EXd0vmGwBEnOVdZaznEh0A4luqWkTM33h4mBI2KXsYTHm3u7+bPWqnG/2VgruEY8Uquuy8T4KJVPuVI65ZLgb84F5O4X/KOawEq5puP6j5D6n0VF2wnR8v1OfNlrwosjLgTuVgCyVRDQMyVuvO9d6irCW2evVI/aVGtB3MBnzevT1ouhGjPs9hs9MiHCmHOH63953mY5LerEdKIURVHhfXfoU0rWy0tHcrNhxGHa07r+LdX+UriGOkAr6N6baAFtsdWjdrka1Mn8NRt7TO/DgSvm2i1zHOpvBa5pLSDi1zTBCTwmXllhUzkZK+FQhaZULQMJDTh828Rh4HNZKVeFY04gzBxjEHJw3jzFywvGqYN+w7QcCFwyx0+lweNzT5t1TcHCMoOd1+xXOsbdUjvXmSdYzrC8GZmRG3JauhXhTqVacII4X/4XPs9csyXDR9PYTjdrOEgmSCZ78nIrM2zMMS2Yfr53OPpMKztOBv8AL36K9r9sXjO4+4hXa8uPhhOj6cEapvi4Of3Q06wAv7t98DYFJZZWsPdmQ2JLnOOqSXEXk5lWhx/yq61wy3/XzTZMMZ2jJABJn4om83xdPKVDbY2AOAB1SILdd5GqbyNUkxyhZDVxy4X4ZSsT63OMULJ7ra1JpIN4cIFznCQJIBAN+JUdrA2YGMZk3ZY4BXvrXQPJR3P2/L3kqzdT2HuuWBrZJ2C88PrNyuAMwLyZvm4AZk5I8jAYZnNx2/QfVaxx28vG4vLPmtcZ+mwZBIQBXALu+auo05MLpOgOh/tdvpgiadM679mqzAczA5rQRqt/U70XuHVX0c+y2XtHiKteHHa1kdxvmTzWcvDWPl2wRERRERAK8Z65uiOo/wC30Rc4tFYDJ0Q2pwMAHfG1ezLFaaDajHMe0Oa4EOaRIINxBCD5ZoVNYb1et3086Iv0bXlsus9Qk03/AJf/AI3bx5jmtK1wIkKxizS0hWkXQbx6HaN/r5rIqEIstl3ERzSL8tt+PDJZKdpjNZCPfvFW9i03GWbwNZvNuI5Hkudwezh+p8stO0b/APKkfap53qI2wVIlkVAM2HWP8vxDwWIvgxMHYcRyWOV68eLts2195KGvAxWs7RVNVTTfOmmr7uWN9VQnVdh98VVtJ54bT3R4n5K6ZvEZ6j9vn6q1pJE4DMmYH1O7FNQDHvnhDR8z5ITPu4cBktzB5eJ6mT7PVUuyFwz2nj9PVUAVYVYXSdHhyyuV3VFIs9L8RwHmqUKM3m4Bbfo/oSpbqwo0hDRe52TW5k/RLdJJtuOrnowbZaO2qN+4pG+cHuF7WehO7ivdQFC0NounZqLaNIQ1o5k5uO8qcsxsREVBERAREQQtLaMp2mk+jWaHMeIIOWwg5EZFfP3TLofW0bVm99nce5Vj+l2x3rlu+jlgtlkZVY6nUa17HCC1wkEcEHy/TcHC7wVYXddNOrCpQJrWKalO8mli9nD848+K4OnXyeIKsrNmlSFaWrMaey9WQqjHq557Vn+21IgvLhseBUH9YKxwqQhLYq6rOLKf8gH9sKwuH5GDg36q4hUhTUa58vKjXEYQOADfQKh3++avhIRLbe7HCrCvV9OgTgOaqMQCkUbPm64LIA1n6nLrOinQSvbCKlWaVDaficP0j54KW6WTbS6B0JWt1UUqLYYCNZ/4Wt2kr3Xo10fpWOiKVIb3PI7z3bT9FJ0PomlZqYp0WBrR4uO0nMqcstdhERUEREBERAREQEREBcv0p6C2W2y57ezq/wDusud/EMHc7966hEHgmnerq22WXUx29MTeydYDezHwlcuasGHtLSMbo8l9RrWaV0BZrR+2osedpEO/mF/mm6mo+cQxpwcqmzlev6R6prK++k+pSOyQ9vgb/NaG09Ulcfs7Qx37wc0+Uq8ycrzw2d2xUFndsXbP6sreMHUz/H9QrW9WmkDiaY4vHyTcNVxosruCu+zgYuC7yz9U9qd+0r02jcXOPoFu9H9UlBt9Ws9+5oDR4mU2cteUNc0fCC4rodCdDrZa4IZ2dM/jf3RG7M8l7HoropZLPHZ0GAj8ThrO8XYclu1N1dRxnRnq7s9mh1T76ptcO4DubnzXZAKqIoiIgIiICIiAiIgIiICIiAiKNb7a2izXfMazG91pcS6o9rGANAky5wCCSig2zS9Ck7Vq1WMOrrQ5wb3ZIkTjgVZV05Z2601WjUpmq7G6mGh5dEZNLTGMEXXhBsUUWrpCm2ZcBqvpsONz6pa2m3iS9visdp0vRpuc19Rocxpe4Xkta1peSQP0glBORQrbpajRdTZUqNY6qYYD+I/IXi83XhP+Wo/dfeN++c5lPEa7mhznADcGO8N4QTUWsOn7P2jqXat7RpaC2+Ze4MAmIJ1nAEDCb4UmtpCm1xa57Q4asibxr62rdv1H/wApQSkWvfpugLjUA7mvg69gDSXC68d9uG0KtPTFBzi0VGkh+oQL4frFmrx1gRxCCeij0bY11R9MTrUw0ukECHg6pBNzh3XC7MFSEBERAREQEREBERAREQEREBa3pBRe+kAxpe5tazv1QWgkUq9Oo6C4gTqtOJC2SION6W9GH2q0U3AEUwwhzu0MyA/VYGEw0a2oSRMiRdirdIdD3voVG6wLn0nObTJdItJszbPJrFxJpwwXEG8kkkQF2iIOXt/Rpzqna64e91ooVHBzYDRRrUiDTvJYRRY5pF+uYPdWTpD0fqVm2gNewtrMP3bmOntBSNNsVQ8QMMWldIiDnulGiX1jSc1uvqEyJvbII1mNL2t1jOqS4nulwiHOWiHRauBTaGt1OzY2o1nYw4AVZpDXYS1oeaLxBMarhsK75EHHWno0XV6jiwva80Rra9O9jDRc8PaWhzu9SIiS0AmACSpmnOior1jV1m3sYNUsOtNIVtUCqHjVBNa+44LpUQcha9A1Hy19IVQaNJrHmoJolo74a03AS1pkXnMmBE//AIes0tAqsdTFqNbU7MtcA+s6q4GprkOgvMd0LoEQa6yUXfaa7y0hpZRa0kt75Z2pcQASQPvAL4vByvWx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51520" y="4221088"/>
            <a:ext cx="2664296" cy="18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매니큐어 指甲油</a:t>
            </a:r>
          </a:p>
        </p:txBody>
      </p:sp>
      <p:pic>
        <p:nvPicPr>
          <p:cNvPr id="21506" name="Picture 2" descr="http://scontent-a.cdninstagram.com/hphotos-xaf1/t51.2885-15/10725061_1486612451610804_2093437074_n.jpg"/>
          <p:cNvPicPr>
            <a:picLocks noChangeAspect="1" noChangeArrowheads="1"/>
          </p:cNvPicPr>
          <p:nvPr/>
        </p:nvPicPr>
        <p:blipFill>
          <a:blip r:embed="rId2" cstate="print"/>
          <a:srcRect l="8269" t="5906" r="4320" b="12589"/>
          <a:stretch>
            <a:fillRect/>
          </a:stretch>
        </p:blipFill>
        <p:spPr bwMode="auto">
          <a:xfrm>
            <a:off x="251520" y="980728"/>
            <a:ext cx="2808312" cy="2664296"/>
          </a:xfrm>
          <a:prstGeom prst="rect">
            <a:avLst/>
          </a:prstGeom>
          <a:noFill/>
        </p:spPr>
      </p:pic>
      <p:pic>
        <p:nvPicPr>
          <p:cNvPr id="21508" name="Picture 4" descr="http://cfile21.uf.tistory.com/image/2063CF39500E230A01683A"/>
          <p:cNvPicPr>
            <a:picLocks noChangeAspect="1" noChangeArrowheads="1"/>
          </p:cNvPicPr>
          <p:nvPr/>
        </p:nvPicPr>
        <p:blipFill>
          <a:blip r:embed="rId3" cstate="print"/>
          <a:srcRect l="17823" t="6425" r="15341" b="3627"/>
          <a:stretch>
            <a:fillRect/>
          </a:stretch>
        </p:blipFill>
        <p:spPr bwMode="auto">
          <a:xfrm>
            <a:off x="3059832" y="3717032"/>
            <a:ext cx="2952328" cy="275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146</Words>
  <Application>Microsoft Office PowerPoint</Application>
  <PresentationFormat>如螢幕大小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맑은 고딕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Harry Lin</cp:lastModifiedBy>
  <cp:revision>52</cp:revision>
  <dcterms:created xsi:type="dcterms:W3CDTF">2014-06-02T05:38:59Z</dcterms:created>
  <dcterms:modified xsi:type="dcterms:W3CDTF">2014-11-29T08:07:17Z</dcterms:modified>
</cp:coreProperties>
</file>