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6" r:id="rId3"/>
    <p:sldId id="262" r:id="rId4"/>
    <p:sldId id="263" r:id="rId5"/>
    <p:sldId id="259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aiwan.mofat.go.kr/worldlanguage/asia/taiwan/main/index.js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63688" y="1628800"/>
            <a:ext cx="1512168" cy="13681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1520" y="260648"/>
            <a:ext cx="1512168" cy="13681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1520" y="188640"/>
            <a:ext cx="557075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打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</a:t>
            </a:r>
            <a:endParaRPr lang="en-US" altLang="zh-TW" sz="9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9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假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6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韓國語</a:t>
            </a:r>
            <a:endParaRPr lang="en-US" altLang="zh-TW" sz="9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 descr="http://chinese.visitkoreayear.com/_upload/contents_files/kal_1(1).jpg"/>
          <p:cNvPicPr>
            <a:picLocks noChangeAspect="1" noChangeArrowheads="1"/>
          </p:cNvPicPr>
          <p:nvPr/>
        </p:nvPicPr>
        <p:blipFill>
          <a:blip r:embed="rId2" cstate="print"/>
          <a:srcRect t="24160"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3347864" y="1692097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第五回：寫履歷</a:t>
            </a:r>
            <a:endParaRPr lang="zh-TW" altLang="en-US" sz="3200" b="1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7884368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84368" y="0"/>
            <a:ext cx="1259632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7884368" y="0"/>
            <a:ext cx="0" cy="6926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244408" y="1886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8252792" y="3410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8244408" y="4934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7952368" y="6253563"/>
            <a:ext cx="1080120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發送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691680" y="6309320"/>
            <a:ext cx="6120680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輸入發送的訊息</a:t>
            </a:r>
          </a:p>
        </p:txBody>
      </p:sp>
      <p:sp>
        <p:nvSpPr>
          <p:cNvPr id="28" name="加號 27"/>
          <p:cNvSpPr/>
          <p:nvPr/>
        </p:nvSpPr>
        <p:spPr>
          <a:xfrm>
            <a:off x="202622" y="6280036"/>
            <a:ext cx="576064" cy="504056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1600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259632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延遲 31"/>
          <p:cNvSpPr/>
          <p:nvPr/>
        </p:nvSpPr>
        <p:spPr>
          <a:xfrm rot="5400000">
            <a:off x="1065910" y="6425933"/>
            <a:ext cx="288032" cy="4320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6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b="24744"/>
          <a:stretch>
            <a:fillRect/>
          </a:stretch>
        </p:blipFill>
        <p:spPr bwMode="auto">
          <a:xfrm>
            <a:off x="1475656" y="1052736"/>
            <a:ext cx="6192688" cy="1224136"/>
          </a:xfrm>
          <a:prstGeom prst="rect">
            <a:avLst/>
          </a:prstGeom>
          <a:noFill/>
        </p:spPr>
      </p:pic>
      <p:sp>
        <p:nvSpPr>
          <p:cNvPr id="36" name="矩形 35"/>
          <p:cNvSpPr/>
          <p:nvPr/>
        </p:nvSpPr>
        <p:spPr>
          <a:xfrm>
            <a:off x="3897640" y="12573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의신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907704" y="1196752"/>
            <a:ext cx="496855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000000"/>
                </a:solidFill>
                <a:latin typeface="Arial"/>
              </a:rPr>
              <a:t>이제 이력서 써야되는데 어떻게 쓸지 모르겠네</a:t>
            </a:r>
            <a:r>
              <a:rPr lang="en-US" altLang="ko-KR" dirty="0" smtClean="0">
                <a:solidFill>
                  <a:srgbClr val="000000"/>
                </a:solidFill>
                <a:latin typeface="Arial"/>
              </a:rPr>
              <a:t>…</a:t>
            </a:r>
            <a:endParaRPr lang="ko-KR" altLang="en-US" dirty="0" smtClean="0">
              <a:solidFill>
                <a:srgbClr val="000000"/>
              </a:solidFill>
              <a:latin typeface="Arial"/>
            </a:endParaRPr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現在該來寫履歷表了，真不知道該怎麼寫耶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…</a:t>
            </a:r>
            <a:endParaRPr lang="ko-KR" altLang="en-US" b="0" i="0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63688" y="82742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의신</a:t>
            </a:r>
            <a:endParaRPr lang="zh-TW" altLang="en-US" sz="1400" dirty="0"/>
          </a:p>
        </p:txBody>
      </p:sp>
      <p:pic>
        <p:nvPicPr>
          <p:cNvPr id="41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5313" b="24744"/>
          <a:stretch>
            <a:fillRect/>
          </a:stretch>
        </p:blipFill>
        <p:spPr bwMode="auto">
          <a:xfrm rot="10800000">
            <a:off x="3419872" y="3068960"/>
            <a:ext cx="3960436" cy="1008112"/>
          </a:xfrm>
          <a:prstGeom prst="rect">
            <a:avLst/>
          </a:prstGeom>
          <a:noFill/>
        </p:spPr>
      </p:pic>
      <p:grpSp>
        <p:nvGrpSpPr>
          <p:cNvPr id="49" name="群組 48"/>
          <p:cNvGrpSpPr/>
          <p:nvPr/>
        </p:nvGrpSpPr>
        <p:grpSpPr>
          <a:xfrm>
            <a:off x="1547664" y="4581128"/>
            <a:ext cx="5919614" cy="1224136"/>
            <a:chOff x="1475656" y="3356992"/>
            <a:chExt cx="5919614" cy="1008112"/>
          </a:xfrm>
        </p:grpSpPr>
        <p:pic>
          <p:nvPicPr>
            <p:cNvPr id="46" name="Picture 10" descr="http://api.ning.com/files/6aOMGtxdGe6dXwEboi74J72ofYfppISNT8TaIiSsm0pgfKqkXrm7V3nyInD5sLarmfFV*OvfcaLLbPnXZZ5Vj9KP0vuSktYA/01.jpg?width=750"/>
            <p:cNvPicPr>
              <a:picLocks noChangeAspect="1" noChangeArrowheads="1"/>
            </p:cNvPicPr>
            <p:nvPr/>
          </p:nvPicPr>
          <p:blipFill>
            <a:blip r:embed="rId2" cstate="print"/>
            <a:srcRect l="16128" t="64353" b="24744"/>
            <a:stretch>
              <a:fillRect/>
            </a:stretch>
          </p:blipFill>
          <p:spPr bwMode="auto">
            <a:xfrm>
              <a:off x="1475656" y="3356992"/>
              <a:ext cx="5919614" cy="1008112"/>
            </a:xfrm>
            <a:prstGeom prst="rect">
              <a:avLst/>
            </a:prstGeom>
            <a:noFill/>
          </p:spPr>
        </p:pic>
        <p:sp>
          <p:nvSpPr>
            <p:cNvPr id="48" name="矩形 47"/>
            <p:cNvSpPr/>
            <p:nvPr/>
          </p:nvSpPr>
          <p:spPr>
            <a:xfrm>
              <a:off x="1907704" y="3501008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sp>
        <p:nvSpPr>
          <p:cNvPr id="47" name="矩形 46"/>
          <p:cNvSpPr/>
          <p:nvPr/>
        </p:nvSpPr>
        <p:spPr>
          <a:xfrm>
            <a:off x="2123728" y="47251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응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근데 뭔가 고쳐야될 것 같아</a:t>
            </a:r>
            <a:r>
              <a:rPr lang="en-US" altLang="ko-KR" dirty="0" smtClean="0"/>
              <a:t>. </a:t>
            </a:r>
            <a:r>
              <a:rPr lang="ko-KR" altLang="en-US" dirty="0" smtClean="0"/>
              <a:t>너 좋은 의견이 있어</a:t>
            </a:r>
            <a:r>
              <a:rPr lang="en-US" altLang="ko-KR" dirty="0" smtClean="0"/>
              <a:t>?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嗯，但總覺得要修改。你有什麼好意見嗎？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835696" y="436510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의신</a:t>
            </a:r>
            <a:endParaRPr lang="zh-TW" altLang="en-US" sz="1400" dirty="0"/>
          </a:p>
        </p:txBody>
      </p:sp>
      <p:sp>
        <p:nvSpPr>
          <p:cNvPr id="56" name="五邊形 55"/>
          <p:cNvSpPr/>
          <p:nvPr/>
        </p:nvSpPr>
        <p:spPr>
          <a:xfrm rot="10800000">
            <a:off x="323528" y="116632"/>
            <a:ext cx="1296144" cy="45943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611560" y="148570"/>
            <a:ext cx="85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CHATS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dongtaizhuomian.com/uploads/allimg/140305/1-140305144206.jpg"/>
          <p:cNvPicPr>
            <a:picLocks noChangeAspect="1" noChangeArrowheads="1"/>
          </p:cNvPicPr>
          <p:nvPr/>
        </p:nvPicPr>
        <p:blipFill>
          <a:blip r:embed="rId3" cstate="print"/>
          <a:srcRect r="16187" b="39754"/>
          <a:stretch>
            <a:fillRect/>
          </a:stretch>
        </p:blipFill>
        <p:spPr bwMode="auto">
          <a:xfrm>
            <a:off x="7452320" y="2996952"/>
            <a:ext cx="1296144" cy="1208517"/>
          </a:xfrm>
          <a:prstGeom prst="rect">
            <a:avLst/>
          </a:prstGeom>
          <a:noFill/>
        </p:spPr>
      </p:pic>
      <p:sp>
        <p:nvSpPr>
          <p:cNvPr id="40" name="矩形 39"/>
          <p:cNvSpPr/>
          <p:nvPr/>
        </p:nvSpPr>
        <p:spPr>
          <a:xfrm>
            <a:off x="3707904" y="3286725"/>
            <a:ext cx="33843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대만에서 쓰던 것 가지고 왔어</a:t>
            </a:r>
            <a:r>
              <a:rPr lang="en-US" altLang="ko-KR" dirty="0" smtClean="0"/>
              <a:t>?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在台灣用的有帶來嗎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4" cstate="print"/>
          <a:srcRect r="40938"/>
          <a:stretch>
            <a:fillRect/>
          </a:stretch>
        </p:blipFill>
        <p:spPr bwMode="auto">
          <a:xfrm>
            <a:off x="323528" y="980728"/>
            <a:ext cx="1224136" cy="1165860"/>
          </a:xfrm>
          <a:prstGeom prst="rect">
            <a:avLst/>
          </a:prstGeom>
          <a:noFill/>
        </p:spPr>
      </p:pic>
      <p:pic>
        <p:nvPicPr>
          <p:cNvPr id="33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4" cstate="print"/>
          <a:srcRect r="40938"/>
          <a:stretch>
            <a:fillRect/>
          </a:stretch>
        </p:blipFill>
        <p:spPr bwMode="auto">
          <a:xfrm>
            <a:off x="323528" y="4509120"/>
            <a:ext cx="1224136" cy="116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7884368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84368" y="0"/>
            <a:ext cx="1259632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7884368" y="0"/>
            <a:ext cx="0" cy="6926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244408" y="1886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8252792" y="3410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8244408" y="4934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7952368" y="6253563"/>
            <a:ext cx="1080120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發送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691680" y="6309320"/>
            <a:ext cx="6120680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輸入發送的訊息</a:t>
            </a:r>
          </a:p>
        </p:txBody>
      </p:sp>
      <p:sp>
        <p:nvSpPr>
          <p:cNvPr id="28" name="加號 27"/>
          <p:cNvSpPr/>
          <p:nvPr/>
        </p:nvSpPr>
        <p:spPr>
          <a:xfrm>
            <a:off x="202622" y="6280036"/>
            <a:ext cx="576064" cy="504056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1600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259632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延遲 31"/>
          <p:cNvSpPr/>
          <p:nvPr/>
        </p:nvSpPr>
        <p:spPr>
          <a:xfrm rot="5400000">
            <a:off x="1065910" y="6425933"/>
            <a:ext cx="288032" cy="4320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6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3495" b="24744"/>
          <a:stretch>
            <a:fillRect/>
          </a:stretch>
        </p:blipFill>
        <p:spPr bwMode="auto">
          <a:xfrm>
            <a:off x="1475656" y="1052736"/>
            <a:ext cx="7668344" cy="2088232"/>
          </a:xfrm>
          <a:prstGeom prst="rect">
            <a:avLst/>
          </a:prstGeom>
          <a:noFill/>
        </p:spPr>
      </p:pic>
      <p:sp>
        <p:nvSpPr>
          <p:cNvPr id="36" name="矩形 35"/>
          <p:cNvSpPr/>
          <p:nvPr/>
        </p:nvSpPr>
        <p:spPr>
          <a:xfrm>
            <a:off x="3897640" y="12573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의신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051720" y="1375608"/>
            <a:ext cx="648072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우선 네가 하고 싶은 일이 정해야 쓸 수 있지</a:t>
            </a:r>
            <a:r>
              <a:rPr lang="en-US" altLang="ko-KR" dirty="0" smtClean="0"/>
              <a:t>! </a:t>
            </a:r>
            <a:r>
              <a:rPr lang="ko-KR" altLang="en-US" dirty="0" smtClean="0"/>
              <a:t>그리고 상대방한테 네 경력이나 능력을 더 많이 알려주고 싶으면 자기소개서도 같이 주면 더 좋을 것 같아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首先你要先決定你想做的事才能寫阿！然後想告訴對方更多你的經歷或能力的話，把自傳也附上會更好。</a:t>
            </a:r>
          </a:p>
        </p:txBody>
      </p:sp>
      <p:sp>
        <p:nvSpPr>
          <p:cNvPr id="39" name="矩形 38"/>
          <p:cNvSpPr/>
          <p:nvPr/>
        </p:nvSpPr>
        <p:spPr>
          <a:xfrm>
            <a:off x="1763688" y="82742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수현</a:t>
            </a:r>
            <a:endParaRPr lang="zh-TW" altLang="en-US" sz="1400" dirty="0"/>
          </a:p>
        </p:txBody>
      </p:sp>
      <p:pic>
        <p:nvPicPr>
          <p:cNvPr id="41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5313" b="24744"/>
          <a:stretch>
            <a:fillRect/>
          </a:stretch>
        </p:blipFill>
        <p:spPr bwMode="auto">
          <a:xfrm rot="10800000">
            <a:off x="1691680" y="3212976"/>
            <a:ext cx="5760636" cy="1008112"/>
          </a:xfrm>
          <a:prstGeom prst="rect">
            <a:avLst/>
          </a:prstGeom>
          <a:noFill/>
        </p:spPr>
      </p:pic>
      <p:grpSp>
        <p:nvGrpSpPr>
          <p:cNvPr id="2" name="群組 48"/>
          <p:cNvGrpSpPr/>
          <p:nvPr/>
        </p:nvGrpSpPr>
        <p:grpSpPr>
          <a:xfrm>
            <a:off x="1547664" y="4581128"/>
            <a:ext cx="7272808" cy="1296144"/>
            <a:chOff x="1475656" y="3356992"/>
            <a:chExt cx="5451909" cy="1008112"/>
          </a:xfrm>
        </p:grpSpPr>
        <p:pic>
          <p:nvPicPr>
            <p:cNvPr id="46" name="Picture 10" descr="http://api.ning.com/files/6aOMGtxdGe6dXwEboi74J72ofYfppISNT8TaIiSsm0pgfKqkXrm7V3nyInD5sLarmfFV*OvfcaLLbPnXZZ5Vj9KP0vuSktYA/01.jpg?width=750"/>
            <p:cNvPicPr>
              <a:picLocks noChangeAspect="1" noChangeArrowheads="1"/>
            </p:cNvPicPr>
            <p:nvPr/>
          </p:nvPicPr>
          <p:blipFill>
            <a:blip r:embed="rId2" cstate="print"/>
            <a:srcRect l="16128" t="64353" r="6627" b="24744"/>
            <a:stretch>
              <a:fillRect/>
            </a:stretch>
          </p:blipFill>
          <p:spPr bwMode="auto">
            <a:xfrm>
              <a:off x="1475656" y="3356992"/>
              <a:ext cx="5451909" cy="1008112"/>
            </a:xfrm>
            <a:prstGeom prst="rect">
              <a:avLst/>
            </a:prstGeom>
            <a:noFill/>
          </p:spPr>
        </p:pic>
        <p:sp>
          <p:nvSpPr>
            <p:cNvPr id="48" name="矩形 47"/>
            <p:cNvSpPr/>
            <p:nvPr/>
          </p:nvSpPr>
          <p:spPr>
            <a:xfrm>
              <a:off x="1907704" y="3501008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sp>
        <p:nvSpPr>
          <p:cNvPr id="47" name="矩形 46"/>
          <p:cNvSpPr/>
          <p:nvPr/>
        </p:nvSpPr>
        <p:spPr>
          <a:xfrm>
            <a:off x="2123728" y="3429000"/>
            <a:ext cx="48965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그렇구나</a:t>
            </a:r>
            <a:r>
              <a:rPr lang="en-US" altLang="ko-KR" dirty="0" smtClean="0"/>
              <a:t>~</a:t>
            </a:r>
            <a:r>
              <a:rPr lang="ko-KR" altLang="en-US" dirty="0" smtClean="0"/>
              <a:t>맞다</a:t>
            </a:r>
            <a:r>
              <a:rPr lang="en-US" altLang="ko-KR" dirty="0" smtClean="0"/>
              <a:t>! </a:t>
            </a:r>
            <a:r>
              <a:rPr lang="ko-KR" altLang="en-US" dirty="0" smtClean="0"/>
              <a:t>비자 유호기간도 써야지</a:t>
            </a:r>
            <a:r>
              <a:rPr lang="en-US" altLang="ko-KR" dirty="0" smtClean="0"/>
              <a:t>?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原來如此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對了！簽證的有效期限也要寫吧？</a:t>
            </a:r>
          </a:p>
        </p:txBody>
      </p:sp>
      <p:sp>
        <p:nvSpPr>
          <p:cNvPr id="55" name="矩形 54"/>
          <p:cNvSpPr/>
          <p:nvPr/>
        </p:nvSpPr>
        <p:spPr>
          <a:xfrm>
            <a:off x="1763688" y="429309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수현</a:t>
            </a:r>
            <a:endParaRPr lang="zh-TW" altLang="en-US" sz="1400" dirty="0"/>
          </a:p>
        </p:txBody>
      </p:sp>
      <p:sp>
        <p:nvSpPr>
          <p:cNvPr id="56" name="五邊形 55"/>
          <p:cNvSpPr/>
          <p:nvPr/>
        </p:nvSpPr>
        <p:spPr>
          <a:xfrm rot="10800000">
            <a:off x="323528" y="116632"/>
            <a:ext cx="1296144" cy="45943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611560" y="148570"/>
            <a:ext cx="85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CHATS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31" name="Picture 2" descr="http://www.dongtaizhuomian.com/uploads/allimg/140305/1-140305144206.jpg"/>
          <p:cNvPicPr>
            <a:picLocks noChangeAspect="1" noChangeArrowheads="1"/>
          </p:cNvPicPr>
          <p:nvPr/>
        </p:nvPicPr>
        <p:blipFill>
          <a:blip r:embed="rId3" cstate="print"/>
          <a:srcRect r="16187" b="39754"/>
          <a:stretch>
            <a:fillRect/>
          </a:stretch>
        </p:blipFill>
        <p:spPr bwMode="auto">
          <a:xfrm>
            <a:off x="251520" y="908720"/>
            <a:ext cx="1296144" cy="1208517"/>
          </a:xfrm>
          <a:prstGeom prst="rect">
            <a:avLst/>
          </a:prstGeom>
          <a:noFill/>
        </p:spPr>
      </p:pic>
      <p:pic>
        <p:nvPicPr>
          <p:cNvPr id="33" name="Picture 2" descr="http://www.dongtaizhuomian.com/uploads/allimg/140305/1-140305144206.jpg"/>
          <p:cNvPicPr>
            <a:picLocks noChangeAspect="1" noChangeArrowheads="1"/>
          </p:cNvPicPr>
          <p:nvPr/>
        </p:nvPicPr>
        <p:blipFill>
          <a:blip r:embed="rId3" cstate="print"/>
          <a:srcRect r="16187" b="39754"/>
          <a:stretch>
            <a:fillRect/>
          </a:stretch>
        </p:blipFill>
        <p:spPr bwMode="auto">
          <a:xfrm>
            <a:off x="323528" y="4509120"/>
            <a:ext cx="1296144" cy="1208517"/>
          </a:xfrm>
          <a:prstGeom prst="rect">
            <a:avLst/>
          </a:prstGeom>
          <a:noFill/>
        </p:spPr>
      </p:pic>
      <p:sp>
        <p:nvSpPr>
          <p:cNvPr id="35" name="矩形 34"/>
          <p:cNvSpPr/>
          <p:nvPr/>
        </p:nvSpPr>
        <p:spPr>
          <a:xfrm>
            <a:off x="2123728" y="494290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그럼</a:t>
            </a:r>
            <a:r>
              <a:rPr lang="en-US" altLang="ko-KR" dirty="0" smtClean="0"/>
              <a:t>~</a:t>
            </a:r>
            <a:r>
              <a:rPr lang="ko-KR" altLang="en-US" dirty="0" smtClean="0"/>
              <a:t>그리고 언제부터 일 시작할 수 있는지도 써야돼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當然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還有要寫你從什麼時候可以開始工作。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4" cstate="print"/>
          <a:srcRect r="40938"/>
          <a:stretch>
            <a:fillRect/>
          </a:stretch>
        </p:blipFill>
        <p:spPr bwMode="auto">
          <a:xfrm>
            <a:off x="7452320" y="3284984"/>
            <a:ext cx="1224136" cy="116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群組 48"/>
          <p:cNvGrpSpPr/>
          <p:nvPr/>
        </p:nvGrpSpPr>
        <p:grpSpPr>
          <a:xfrm rot="10800000">
            <a:off x="2483768" y="836712"/>
            <a:ext cx="4536504" cy="1224136"/>
            <a:chOff x="1475656" y="3356992"/>
            <a:chExt cx="5451909" cy="1008112"/>
          </a:xfrm>
        </p:grpSpPr>
        <p:pic>
          <p:nvPicPr>
            <p:cNvPr id="50" name="Picture 10" descr="http://api.ning.com/files/6aOMGtxdGe6dXwEboi74J72ofYfppISNT8TaIiSsm0pgfKqkXrm7V3nyInD5sLarmfFV*OvfcaLLbPnXZZ5Vj9KP0vuSktYA/01.jpg?width=750"/>
            <p:cNvPicPr>
              <a:picLocks noChangeAspect="1" noChangeArrowheads="1"/>
            </p:cNvPicPr>
            <p:nvPr/>
          </p:nvPicPr>
          <p:blipFill>
            <a:blip r:embed="rId2" cstate="print"/>
            <a:srcRect l="16128" t="64353" r="6627" b="24744"/>
            <a:stretch>
              <a:fillRect/>
            </a:stretch>
          </p:blipFill>
          <p:spPr bwMode="auto">
            <a:xfrm>
              <a:off x="1475656" y="3356992"/>
              <a:ext cx="5451909" cy="1008112"/>
            </a:xfrm>
            <a:prstGeom prst="rect">
              <a:avLst/>
            </a:prstGeom>
            <a:noFill/>
          </p:spPr>
        </p:pic>
        <p:sp>
          <p:nvSpPr>
            <p:cNvPr id="58" name="矩形 57"/>
            <p:cNvSpPr/>
            <p:nvPr/>
          </p:nvSpPr>
          <p:spPr>
            <a:xfrm>
              <a:off x="1907704" y="3501008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7884368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84368" y="0"/>
            <a:ext cx="1259632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7884368" y="0"/>
            <a:ext cx="0" cy="6926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244408" y="1886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8252792" y="3410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8244408" y="4934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7952368" y="6253563"/>
            <a:ext cx="1080120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發送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691680" y="6309320"/>
            <a:ext cx="6120680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輸入發送的訊息</a:t>
            </a:r>
          </a:p>
        </p:txBody>
      </p:sp>
      <p:sp>
        <p:nvSpPr>
          <p:cNvPr id="28" name="加號 27"/>
          <p:cNvSpPr/>
          <p:nvPr/>
        </p:nvSpPr>
        <p:spPr>
          <a:xfrm>
            <a:off x="202622" y="6280036"/>
            <a:ext cx="576064" cy="504056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1600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259632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延遲 31"/>
          <p:cNvSpPr/>
          <p:nvPr/>
        </p:nvSpPr>
        <p:spPr>
          <a:xfrm rot="5400000">
            <a:off x="1065910" y="6425933"/>
            <a:ext cx="288032" cy="4320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897640" y="12573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의신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2" name="群組 48"/>
          <p:cNvGrpSpPr/>
          <p:nvPr/>
        </p:nvGrpSpPr>
        <p:grpSpPr>
          <a:xfrm>
            <a:off x="1475656" y="1988840"/>
            <a:ext cx="7632848" cy="2232248"/>
            <a:chOff x="1475656" y="3356992"/>
            <a:chExt cx="5451909" cy="1008112"/>
          </a:xfrm>
        </p:grpSpPr>
        <p:pic>
          <p:nvPicPr>
            <p:cNvPr id="46" name="Picture 10" descr="http://api.ning.com/files/6aOMGtxdGe6dXwEboi74J72ofYfppISNT8TaIiSsm0pgfKqkXrm7V3nyInD5sLarmfFV*OvfcaLLbPnXZZ5Vj9KP0vuSktYA/01.jpg?width=750"/>
            <p:cNvPicPr>
              <a:picLocks noChangeAspect="1" noChangeArrowheads="1"/>
            </p:cNvPicPr>
            <p:nvPr/>
          </p:nvPicPr>
          <p:blipFill>
            <a:blip r:embed="rId2" cstate="print"/>
            <a:srcRect l="16128" t="64353" r="6627" b="24744"/>
            <a:stretch>
              <a:fillRect/>
            </a:stretch>
          </p:blipFill>
          <p:spPr bwMode="auto">
            <a:xfrm>
              <a:off x="1475656" y="3356992"/>
              <a:ext cx="5451909" cy="1008112"/>
            </a:xfrm>
            <a:prstGeom prst="rect">
              <a:avLst/>
            </a:prstGeom>
            <a:noFill/>
          </p:spPr>
        </p:pic>
        <p:sp>
          <p:nvSpPr>
            <p:cNvPr id="48" name="矩形 47"/>
            <p:cNvSpPr/>
            <p:nvPr/>
          </p:nvSpPr>
          <p:spPr>
            <a:xfrm>
              <a:off x="1907704" y="3501008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sp>
        <p:nvSpPr>
          <p:cNvPr id="54" name="矩形 53"/>
          <p:cNvSpPr/>
          <p:nvPr/>
        </p:nvSpPr>
        <p:spPr>
          <a:xfrm>
            <a:off x="3059832" y="112474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또 뭐가 있어</a:t>
            </a:r>
            <a:r>
              <a:rPr lang="en-US" altLang="ko-KR" dirty="0" smtClean="0"/>
              <a:t>? </a:t>
            </a:r>
            <a:r>
              <a:rPr lang="ko-KR" altLang="en-US" dirty="0" smtClean="0"/>
              <a:t>학력</a:t>
            </a:r>
            <a:r>
              <a:rPr lang="en-US" altLang="ko-KR" dirty="0" smtClean="0"/>
              <a:t>?</a:t>
            </a:r>
            <a:r>
              <a:rPr lang="ko-KR" altLang="en-US" dirty="0" smtClean="0"/>
              <a:t>언어능력</a:t>
            </a:r>
            <a:r>
              <a:rPr lang="en-US" altLang="ko-KR" dirty="0" smtClean="0"/>
              <a:t>?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還有什麼？學歷？語言能力？</a:t>
            </a:r>
          </a:p>
        </p:txBody>
      </p:sp>
      <p:sp>
        <p:nvSpPr>
          <p:cNvPr id="56" name="五邊形 55"/>
          <p:cNvSpPr/>
          <p:nvPr/>
        </p:nvSpPr>
        <p:spPr>
          <a:xfrm rot="10800000">
            <a:off x="323528" y="116632"/>
            <a:ext cx="1296144" cy="45943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611560" y="148570"/>
            <a:ext cx="85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CHATS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051720" y="2276872"/>
            <a:ext cx="6877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그러니까 네가 하고싶은 일이랑 네 경험하고 능력을 맞춰서 써야돼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하고싶은 일들이 종류 다르면 이력서도 따로 작성해야돼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그래야 일을 빨리 구할 수 있지</a:t>
            </a:r>
            <a:r>
              <a:rPr lang="en-US" altLang="ko-KR" dirty="0" smtClean="0"/>
              <a:t>. 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所以就是說履歷表是看你想做的工作，配合你的經驗跟能力去寫。有不同種類想做的事的話，履歷表也要分開來寫，這樣才能很快找到工作。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 rot="10800000">
            <a:off x="3491880" y="4149078"/>
            <a:ext cx="3816424" cy="1008114"/>
            <a:chOff x="1475656" y="3356992"/>
            <a:chExt cx="5451909" cy="1008112"/>
          </a:xfrm>
        </p:grpSpPr>
        <p:pic>
          <p:nvPicPr>
            <p:cNvPr id="63" name="Picture 10" descr="http://api.ning.com/files/6aOMGtxdGe6dXwEboi74J72ofYfppISNT8TaIiSsm0pgfKqkXrm7V3nyInD5sLarmfFV*OvfcaLLbPnXZZ5Vj9KP0vuSktYA/01.jpg?width=750"/>
            <p:cNvPicPr>
              <a:picLocks noChangeAspect="1" noChangeArrowheads="1"/>
            </p:cNvPicPr>
            <p:nvPr/>
          </p:nvPicPr>
          <p:blipFill>
            <a:blip r:embed="rId2" cstate="print"/>
            <a:srcRect l="16128" t="64353" r="6627" b="24744"/>
            <a:stretch>
              <a:fillRect/>
            </a:stretch>
          </p:blipFill>
          <p:spPr bwMode="auto">
            <a:xfrm>
              <a:off x="1475656" y="3356992"/>
              <a:ext cx="5451909" cy="1008112"/>
            </a:xfrm>
            <a:prstGeom prst="rect">
              <a:avLst/>
            </a:prstGeom>
            <a:noFill/>
          </p:spPr>
        </p:pic>
        <p:sp>
          <p:nvSpPr>
            <p:cNvPr id="64" name="矩形 63"/>
            <p:cNvSpPr/>
            <p:nvPr/>
          </p:nvSpPr>
          <p:spPr>
            <a:xfrm>
              <a:off x="1907704" y="3501008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sp>
        <p:nvSpPr>
          <p:cNvPr id="65" name="矩形 64"/>
          <p:cNvSpPr/>
          <p:nvPr/>
        </p:nvSpPr>
        <p:spPr>
          <a:xfrm>
            <a:off x="3635896" y="436510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고마워</a:t>
            </a:r>
            <a:r>
              <a:rPr lang="en-US" altLang="ko-KR" dirty="0" smtClean="0"/>
              <a:t>~</a:t>
            </a:r>
            <a:r>
              <a:rPr lang="ko-KR" altLang="en-US" dirty="0" smtClean="0"/>
              <a:t>나 생각을 좀 해야겠다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謝謝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看來我得再想一想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" name="Picture 2" descr="http://www.dongtaizhuomian.com/uploads/allimg/140305/1-140305144206.jpg"/>
          <p:cNvPicPr>
            <a:picLocks noChangeAspect="1" noChangeArrowheads="1"/>
          </p:cNvPicPr>
          <p:nvPr/>
        </p:nvPicPr>
        <p:blipFill>
          <a:blip r:embed="rId3" cstate="print"/>
          <a:srcRect r="16187" b="39754"/>
          <a:stretch>
            <a:fillRect/>
          </a:stretch>
        </p:blipFill>
        <p:spPr bwMode="auto">
          <a:xfrm>
            <a:off x="251520" y="2060848"/>
            <a:ext cx="1296144" cy="1208517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1691680" y="177281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수현</a:t>
            </a:r>
            <a:endParaRPr lang="zh-TW" altLang="en-US" sz="1400" dirty="0"/>
          </a:p>
        </p:txBody>
      </p:sp>
      <p:pic>
        <p:nvPicPr>
          <p:cNvPr id="39" name="Picture 2" descr="http://www.dongtaizhuomian.com/uploads/allimg/140305/1-140305144206.jpg"/>
          <p:cNvPicPr>
            <a:picLocks noChangeAspect="1" noChangeArrowheads="1"/>
          </p:cNvPicPr>
          <p:nvPr/>
        </p:nvPicPr>
        <p:blipFill>
          <a:blip r:embed="rId3" cstate="print"/>
          <a:srcRect r="16187" b="39754"/>
          <a:stretch>
            <a:fillRect/>
          </a:stretch>
        </p:blipFill>
        <p:spPr bwMode="auto">
          <a:xfrm>
            <a:off x="251520" y="4653136"/>
            <a:ext cx="1296144" cy="1208517"/>
          </a:xfrm>
          <a:prstGeom prst="rect">
            <a:avLst/>
          </a:prstGeom>
          <a:noFill/>
        </p:spPr>
      </p:pic>
      <p:grpSp>
        <p:nvGrpSpPr>
          <p:cNvPr id="40" name="群組 48"/>
          <p:cNvGrpSpPr/>
          <p:nvPr/>
        </p:nvGrpSpPr>
        <p:grpSpPr>
          <a:xfrm>
            <a:off x="1619672" y="5157192"/>
            <a:ext cx="4536504" cy="1008112"/>
            <a:chOff x="1475656" y="3356992"/>
            <a:chExt cx="5451909" cy="1008112"/>
          </a:xfrm>
        </p:grpSpPr>
        <p:pic>
          <p:nvPicPr>
            <p:cNvPr id="41" name="Picture 10" descr="http://api.ning.com/files/6aOMGtxdGe6dXwEboi74J72ofYfppISNT8TaIiSsm0pgfKqkXrm7V3nyInD5sLarmfFV*OvfcaLLbPnXZZ5Vj9KP0vuSktYA/01.jpg?width=750"/>
            <p:cNvPicPr>
              <a:picLocks noChangeAspect="1" noChangeArrowheads="1"/>
            </p:cNvPicPr>
            <p:nvPr/>
          </p:nvPicPr>
          <p:blipFill>
            <a:blip r:embed="rId2" cstate="print"/>
            <a:srcRect l="16128" t="64353" r="6627" b="24744"/>
            <a:stretch>
              <a:fillRect/>
            </a:stretch>
          </p:blipFill>
          <p:spPr bwMode="auto">
            <a:xfrm>
              <a:off x="1475656" y="3356992"/>
              <a:ext cx="5451909" cy="1008112"/>
            </a:xfrm>
            <a:prstGeom prst="rect">
              <a:avLst/>
            </a:prstGeom>
            <a:noFill/>
          </p:spPr>
        </p:pic>
        <p:sp>
          <p:nvSpPr>
            <p:cNvPr id="42" name="矩形 41"/>
            <p:cNvSpPr/>
            <p:nvPr/>
          </p:nvSpPr>
          <p:spPr>
            <a:xfrm>
              <a:off x="1907704" y="3501008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sp>
        <p:nvSpPr>
          <p:cNvPr id="43" name="矩形 42"/>
          <p:cNvSpPr/>
          <p:nvPr/>
        </p:nvSpPr>
        <p:spPr>
          <a:xfrm>
            <a:off x="2051720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빨리 좋아하는 일 구하길 바래</a:t>
            </a:r>
            <a:r>
              <a:rPr lang="en-US" altLang="ko-KR" dirty="0" smtClean="0"/>
              <a:t>~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祝你趕快找到喜歡的工作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4" cstate="print"/>
          <a:srcRect r="40938"/>
          <a:stretch>
            <a:fillRect/>
          </a:stretch>
        </p:blipFill>
        <p:spPr bwMode="auto">
          <a:xfrm>
            <a:off x="7020272" y="836712"/>
            <a:ext cx="1224136" cy="1165860"/>
          </a:xfrm>
          <a:prstGeom prst="rect">
            <a:avLst/>
          </a:prstGeom>
          <a:noFill/>
        </p:spPr>
      </p:pic>
      <p:pic>
        <p:nvPicPr>
          <p:cNvPr id="45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4" cstate="print"/>
          <a:srcRect r="40938"/>
          <a:stretch>
            <a:fillRect/>
          </a:stretch>
        </p:blipFill>
        <p:spPr bwMode="auto">
          <a:xfrm>
            <a:off x="7380312" y="4221088"/>
            <a:ext cx="1224136" cy="116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 </a:t>
            </a:r>
          </a:p>
          <a:p>
            <a:endParaRPr lang="ko-KR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95536" y="3212976"/>
          <a:ext cx="8568951" cy="3112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4211"/>
                <a:gridCol w="1731101"/>
                <a:gridCol w="1644546"/>
                <a:gridCol w="1731101"/>
                <a:gridCol w="1557992"/>
              </a:tblGrid>
              <a:tr h="155606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/>
                        <a:t>이력서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고치다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상대방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경력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자기소개서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55606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履歷表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修理、修改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對方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經歷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自傳</a:t>
                      </a:r>
                      <a:endParaRPr lang="ko-KR" alt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395536" y="1772816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>
                <a:solidFill>
                  <a:schemeClr val="accent1">
                    <a:lumMod val="75000"/>
                  </a:schemeClr>
                </a:solidFill>
                <a:latin typeface="王漢宗特明體一標準" pitchFamily="18" charset="-120"/>
                <a:ea typeface="王漢宗特明體一標準" pitchFamily="18" charset="-120"/>
              </a:rPr>
              <a:t>單字</a:t>
            </a:r>
          </a:p>
        </p:txBody>
      </p:sp>
      <p:sp>
        <p:nvSpPr>
          <p:cNvPr id="3074" name="AutoShape 2" descr="data:image/jpeg;base64,/9j/4AAQSkZJRgABAQAAAQABAAD/2wCEAAkGBhASERQUEBIVFBUQFxAVFRUWFBUUFxUYExQYFhQVFRIYHCYeGBojHhgUIC8gIycpOCwtFR4xNjAqNSYtLCkBCQoKDgwOGQ8PGjUkHh8sNCkrNTUsKSwsKikqKSksLCktLDUsNS0qNSwsLSwpLCwsLywsKS0sLCw0LDUvNSk0Kf/AABEIALcBEwMBIgACEQEDEQH/xAAcAAEAAQUBAQAAAAAAAAAAAAAABwEDBQYIBAL/xABBEAABAwIDBgMHAQUHAwUAAAABAAIDBBEFITEGBxJBUWETIjIUI0JScYGRoRVicoKxCCRDkrLR8IPB0iUzRVOi/8QAGwEBAAIDAQEAAAAAAAAAAAAAAAQFAQIDBgf/xAAtEQEAAgIBAwEHAgcAAAAAAAAAAQIDEQQFITESExRBUWFxkcHwBjJCobHR4f/aAAwDAQACEQMRAD8AnFERAREQEREBERAREQEREBERAREQEREBERAREQEREBERAREQEREBERAREQEREBERAREQEREBfMjwASSABcknIADUkr6UP7+N4HgxewU7veTtvOR8ER0Z2L+f7v8AEg1zHt/VS3EnPpOF9JH7sROFhKAc5eL1Ncc7Hpa4OanHZ/GRVU0M/hvi8dgeGSWDhfMadRmOxByXNu6DYL9oVfHM3+7Upa6W+j3asi+9rnsO4Xq3r7yZKqta2jlcyGhcRE5ji3ikGTpQRy+Fva5+JB0zdVWg7AbXVH7KbV4w+ONtxwSkFpfGSGtfI0ZXc45WGYsbZreaepZI0Pjc17XAFrmkOa4HQhwyIQXUREBERAREQEREBERARCscdoKb2j2UTM9o4C/wuK7uEWzIGmoNtbXOgQe9zlC+9re9V0076OkjdA5luKd4Bc4OFwYRmA3943OuQstC3gbY4v8AtEiqkMUlHKHRRx3EbC3Nj2A+u4seJ1yQ7kMlv21NBHtDhLK2maPbKQEPjbqeEXlh6n52fW2pKDfN2227MTo2y3Amjsydg5PA9QHyu1H3HJbauRt3W2z8MrGy5mJ9mTsHxMJ1A+Zuo+45ldZ0lWyVjZI3BzJGtc1w0c1wuCPqEF5ERAREQEREBERAREQEREBEXzJIGgkkAAEknIADUkoMDtxtdFh1JJUSWJHljZe3iSOB4W/TIknkAVyrFFVYnW2F5Kirk1PNzjck/K0D8BvZbBvY28OJVh8M/wB3p+JkI+bPzSkdXWFugA7ret22Cw4Ph0mK1zfeys9yw5ODHehrejpDY9mgd0H1vCxeLBMMjwuid76dhM0gycGvykkPR0hBaOjQegUf7rNhDidYA8H2eCz5z1F/LED1cRbsA49Fg6yqqsSrS43knq5AAB1cbNaOjQLDsApg2sxCPZ/CWUNK4e11QJkkGRHELSzdRpwM+l9WoNU31bdiqnFHTECmozw+XJr5GjhJFvhYLtH8x6Ld/wCz3glWymfPLK8QTZQwE+U2PnmAPpuRwi1r2JN8lE27jYl+J1jYsxFHZ87xyYD6Qfmcch9zyXWNLSsjY1kbQ1kbWta0ZBrWiwAHQBBeREQEVCV5a7FYIReaVkY6vcG/i+qMxE2nUPWi1So3n4Yz/H4v4I5HfqG2/VWY96+GHWR4+sMn/YFa+qPmlRwuRMb9nP4luKLC4dtlQTm0VTGSdGl3A7/K6xWZ4lt5R747UnVo191UVAVVGjw43RyS08scMroZJGOayVtrscRk7P8A5a9rHNcivqKzD68ucXMqqWUlxcS4l4OZJPqDgfuHd12Qoh377v8Ax4vbqdvvadtpgBm+IfH3LP8ATf5Qgx+32ExY5hkeJ0bffwNImjGbi1uckZ6uYSXN6tJ6hR9uu27dhlYHPJ9nn4WTtHIX8sgHVpJP0LhzXq3Q7eHDqsMlP93qi1ko1DHaMlA7XsexPQL075dgPYKrxoG2pqoktA0jk1fH2Grm9rj4UGe3i7np5q5kuGRtfDXXe4ggRxOPmc4u0EbgeIWvncAaKSdiqaDCoafD561ss8he6NhIBFxxFkbdQy4cQXakm3RaRuN26M0TsNnkLJGNf7NILcXDY8TG8QI4mept75AjRqiraygrKHEJG1EjzPG8PExcS5+fFHM1xzzyPYi3JB2AFValu024ZidG2Q2E0dmTsGVngeoD5XDMfccltqAiIgIiICIiAiIgIiICh/f1t6YIhQQEiSobxTOGXDETYMB6vIN+wI+JTAsJtTsdR4hF4dXGHWvwvHlkjJ5sfqPpoeYKDnfdBsD+0arxJm3pqUtdJfSR2rIvvqew7hfe+Lb32+q8KB392pSWstpI/R8v05N7Z81I+8CglwjBRS4bFI5r+Js84AJY1w9499swX+nitYAWuMlFe6vYR2JVgDwfZ4OF856i/liB6uII+gcUG77ptnYcOo5MYrxbyO8Bp1DDlxNB+OQ2a3sb6OUW47jFTida6VwL5al7WsY3O1zwxxsHQZD9ea3PfVt2KqcUlMQKajPD5cmvkaOEkWy4Wjyj+Y8wtl3B7v8A/wCRqG/M2mB/D5rflrf5j0KCRN2+xLMMo2xZGWSz53j4nkekH5W+kfc81tiBEBeLF8YgpojJO8MYOZ1J5NaNXHsFax/G4qSF00xs1ugGrnH0taOZKgTaXaaetmMkpsBcMYD5YweQHXqef4A0tb0rTp/Trcu257VjzP6Q2faTezUTEspB4EenFkZXd76M+1z3Wizzue4ue5znHVziXE/c5r4RcJtM+Xs+PxcXHrrHXX+fyIiLCSWWcwHbStpCPClJYP8ADfd7PoAc2/ykLBokTpzyYqZa+m8bhO2yG8OnrbMd7qb/AOtxuHd43fF9Nf6rbLrl5riCCCQRYgjIgjQg8iph3c7fGpAp6l3vmjyPOXiga3/fA/Iz6rvS++0vJ9S6T7GJy4f5fjHy/wCJBXy9oIsRcHIg53+y+kXR59FGIYBgmzxdVyRuklme807COLgOvBF8LALjzuztp0NjZfbaHaKGqoa2NkT3gvhDbmzRbhc0nWRhsTpcHS11IG2uycWI0klPLlxeaN9rmORvoeP6HqCQuUgarDK3nFUUcn4LT/8AppH5Du6CuIUVVhtaWOJjnpJAWuHVpux7erSLEdQVMO09DHtFhLK2maBWUgIfGNTwi8kPcH1s+tuZVvb3CYscwuPE6Nvv6dpEsYzcWszkiPUsJLm9Wk9QtN3JYzWQ4i1lPE+aOezahjdGtv5ZSTk3gJvc6gkc0GF3dbaPwysZLmYn2ZOwfEwnMgfM31D6W5ldaU1Q2RjXsN2va1zT1DhcH8ELUaLdPhsdbLWGLjfI7jax1jFE7VzmM6l1zne18rLcgEFUREBERAREQEREBERAREQUc0HVavjmy746GphwhkVNLUcbrgFg4n2DyCPS4tFgdB2W0og5V2O3X1VTiPstTE+FsNn1FxYiO+Qa7Ql9rAi/M52K6kpaZkbGsjaGsja1rWgWDWtFgAOgFld4VVAVCVVa3vBxw0mHzyNNnkCOM9HynhB+1y7+VZiNzoRZvH2qNXUljHe5py5rOjnDJ8n30HYd1qaoAqqJady+kcbDXDirSvwgREWqQIiICIl0BfdPO5j2vY4tcwhzXDUEG4IXwiyxMRMal0PsftEK2lZLkHemRo+F7fV9jkR2Kzihvc9jJjqXwE+WobxAfvx5/q2/+UKYwpNZ3D591Dje757Ujx5j7KqId++7/wAeH26BvvadtpgBm+IfH3LP9N/lCl5UIWyChTcHszicDnzSN8Klnb6JLh8jh6JI2fCMyLnUHnkRLuEYDTUrS2mhZE17nPcGNtxOcbkk6n/sMhkveiAiIgIiICIiAiIgIiICIiAiIgIiICIiAoq381pEFNEPjkkef+mwAfq9Sqod3+g8VH0tU/1jUjjRvLDlmn00mYR4x1wD1X0vFRVHwn7f7L2qHyMM4rzWX0XpvMpy8Fb18+J+kiIijrAXzJIALlHOAzKxs83Ee3JTOLxpzW7+IUvVuqV4OPt3vPiP1ldkridMv6q17Q/5j+VaRX9OPipGorD55m6lys1vVfJP5mI/D0MrXDXP6/7r2wzh2n4WKX0x5BuFH5HCpkjdY1Kz6d17kce8RltNq/HfeY+0tt2Tq/CraZ97WljB+jjwO/RxXRjVzJhDuKWEjnJD/raumwqSkTG4lddctW98d6/GFURF0efEREBERAREQEREBERAREQEREBERAREQEXkhxaB8r4WysdLEGufGHAuYHX4S5uo0/p1C9aAow37UBdSwSj/AAZS0/SVn+7W/lSesLthgftlFPB8UjDwdnt8zD/mA/K6Yr+i8WaZK+qsw5eXohrCMjmP1Vh7CCQ4EEEgg6gg2IP0K+Ve5MVMsatG0DjcvNxb+rFbU/vzDICub3VHV45An9F4EUWOnYYnff8AK4t/EnNmutxH113/ANf2XZZ3O1/HJWkRTa0rSNVjSiy5r5rTfJO5kREWzkIiINp3d0hmradmtpWOP0Z5z/p/VdJNUObi8CJdLVOGTPdR93GxeR9Bwj+YqYwvP8iI9rbXzehtmnJix1n+mulURWaysjiY6SVwYyNrnPc42DWtFySei4uS8is0tXHKxr4ntex4Ba5pDmuB0IcMiFeQEREBERAREQEREBERAREQERaXt/vSpMMHA68tQ4XbC02yOjpH6Mb+SeQQbViOJxQRulnkbHGwXc95DQPuefZaa/a4YvQ1YweodHPFdrSWhjjzaRfNrXgOaHZEEcrLWcY4dpcHEsPlq6MucYQ424wPMyxOYe3NpOhFr+pRFsNtdLhlayZoJaPJNHpxxk+Ztj8QyI7gILezO09Th1c2oHF4kbnCZjiQXgm0sb753PfQgHkutcFxiKqgjngdxRzNDmn66gjkQbgjkQVBW+rY+ORjMWorOhqQwzcOl3gcE1uXFk13R1uZKsbi94Hs0/sU7vc1Lh4RJyjlOQHZr8h/EB1KDopUIQFVQQZvi2MME/tcTfdVB95b4JTzPQP1v81+oUbLrPEKCOaN8UrQ9kgLXNOhB/5que9vd3k2HvLmXkpnHySc2X0ZLbQ9DofrkrbiciJj0W8q/kYdT6oagiIrBDEREBERAXtwfCJaqZkMDeJ8psOg6uceTQMyey+MNwyWolbFAx0j3mzWt17k8gBzJyC6B3e7AMw+IufZ9RKB4jxo0a+Gy/w9TzI7ACNyM8Yq/V3w4pvP0Z7ZzA46Omigj0ibYnm5xze89yST91k0RUczudytY7KFQTv83gcR/Z1O7JvC6pcOZ1ZDftk49+EcipI3m7ctwyjdICDPLdkDTnd1s3kfK0G5+w5rmjZrAKjE61kLCXPncXSSOueEXvJK889Se5IHNYEnf2faesaJ53zujoYg4FjiOB8gF3OHF6AwZlwte4GealHZLeNQYjxNppfeMLrxvHC8tB9bW/E065aXzsot3v7TQ0NLHg9B5WsY3xyNQ31CMn5nnzu+o6lYDcnsQ6qqvapbtgoiHcVy3jkHmawO6D1O7WHxIOmEUTUX9oCjNbLDKwtpg7hiqG3de2RdIzUNJuQRoLXHSVYJ2va1zHBzXgOa4G4IcLgg8wQguIiICIiAiIgIiICIiAo330bv/bqXx4W3qaUOLbayR6vj7kepve4+JSQqFByTu422fhlY2XMxSWZOwfEwn1AfM31D7jmVtm+zYljHtxGjs6nrOFz+DNrXvHE2QfuyDP8Aiv8AMFY33bv/AGOp9qgbanqnEuAGUUpuXN7Ndm4fzDkFldzO1kVTC/CK+z45Wv8AA4jqD5nw35Eetp5EHsgu7h8Yknjnw6ohdNSua8h3CSyPj9cTnaAPvcDW4PW4jrb7Y6XDKx8Lrlh88Mnzxk+U3HxDQ9x3ClHeTvDdhP8A6dhlMKYNa0+Lwi3C8eqFufEdQXuubg5XzV6Ms2lwex4RX0XPIXfbI9mSgfZzeyDZtz+3/wC0aTgldeppg1sl9ZG6Ml+9rHuO4UgLjrZbaKfDK1kzAQ6FxbJGcuJt7SRuHLT7EA8l1vgmMRVUEc8DuKOZoc0/XUEciDcEciCg9ytz07XtLXtDmuBBa4Agg6gg6hXEQRVtXuSjeS/D3iInPwX3Mf8AI/Ms+huPooxxnY+upSfaKeRoHxhvGw/9Rt2/quo1SymY+Zenae6Nfj1t3js5Eui6sqtnqSQ3lpoXnq6Jjj+SFYj2Qw9ubaOmB7QR/wDipPv8fJx90n5uYaOhlmdwwxvkceTGuefw0Fb1s7uZrpyHVNqZnez5D9GA2H8x+yneGnYwWY1rR0aA0fgL7suN+dae1Y06V4tY8sLszsfSUDOGnZYu9cjvNI/+J3TsLDss1ZVRQZmbTuUqIiO0CsV1bHDG+SVwYyNrnvcdGtaLklXyoI397wOJ37Op3ZMLXVLhzdqyG/bJx78I5FYZe2l3vYXibpKXFKdrIXvd4ErrkAXswvI80Un7zTbO2XPYaLZCLAKOsqKOOSqmeCWAtDntZ8DTw6saSXOIAuBpkFHG5PYZs8rq6qAFNRkubxZNfIwcXEb/AAsHmPe3deqt3/VTcRfJCA+jBDGwuHCXNaf/AHA/Vr3ZnmLEAjJBHmF4dVYlWiNpMk1VIS5zupPE+Rx5AC5P0Urb0cehwqgjwihNnOYPHePVwOzdxH55Dcno3LQhSXgmD0xBr6akbBU1kINpBwG7hxgSNbcNJPDxEC5sL5hc5bQbKYrJiXg1UTjVVkhIJzZJc5uY8ZeGB09IbysgyG6HYH9o1fFK29NTFrpb6PdfyRfe1z2B6hdRtaALDQLC7HbKxYfSR08WfALvfaxkkd63n6nQcgAOSziAiIgIiICIiAiIgIiICIiDHbQ4FDWU0tPOLsmaWnqDq1zf3mmxH0XJOP4LU4ZWuieS2WneHMe3K4B4o5GHocj205LsdRxvn3f+30vjQtvU0oJaAM5I9Xx9zq5ve4+JBr+JwR7SYQ2aIAV1ECHNGRLrXez+GQDib0cLdVE+w21suGVrJ2gloPBNHpxxk+dv8QtcdCAr+7nbV+GVjZczE+zJ2D4mE6gfM31D7jmt+3m7qpaqqiq8KYJY6+zn8JAY1zhxeNxaBjxmT1v8wCDz76tkI5GMxahs6GpDDNw6Xfbgmty4smu6OA5kraNweE4lBBJ7SzgppbPha+4k4za7ms5McOtswCBmStt3dbFPw6iFPNN493F5HD7thdYlkYOZbfPPnc2F1tlkFUREBERAREQEREBERB4cbFR7PL7JweOWO8LjJDQ+3lLrArlaj2DxCfEhRzxvZPI4ukc8Xs295Ji7R41NwcyQOa63Vt0QvewvYi9hcA5kX+w/CCCd8G00VFTR4PQeVrGs8cg5hvqbG4jVzz53fUdStf3M7BCtqTU1DR7NSEOdxemSQeZrDf4R6ndrD4l79r9yOJe2B0TzUsqpfNMcnxl5u507egzPE3LLQZBZjelj8OF0EeEUJs5zPfvHqDHZu4rfHIbk9G5aEINR3lbzZquvbJSSvjioyW07mEtJPxy5fNp/CB1KnbdzXVlTQQz4gxglddzCG2cWEWa9zdGucLny8iNL2UDbodgf2jV8crb01MWulvo92rIh9dT2B6hdRMbYWGgQfSIiAiIgIiICIiAiIgIiICIiAqEKqIIix3cJFUYk6dsoipZfeSRsHn8QnztjuOFrT6r52uQApQwbB4aWFkFO3gjiFmtuTYXvqczmSfuvaiAiIgIiICIiAiIgIiICIiAiIgKMN425WKue6opX+DUvzcHkmOU6ebUsOmYyy05qT0QYTY7ZWLD6SOniz4Bd7rZyPd63n6n8AAclm0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6" name="AutoShape 4" descr="data:image/jpeg;base64,/9j/4AAQSkZJRgABAQAAAQABAAD/2wCEAAkGBhASERQUEBIVFBUQFxAVFRUWFBUUFxUYExQYFhQVFRIYHCYeGBojHhgUIC8gIycpOCwtFR4xNjAqNSYtLCkBCQoKDgwOGQ8PGjUkHh8sNCkrNTUsKSwsKikqKSksLCktLDUsNS0qNSwsLSwpLCwsLywsKS0sLCw0LDUvNSk0Kf/AABEIALcBEwMBIgACEQEDEQH/xAAcAAEAAQUBAQAAAAAAAAAAAAAABwEDBQYIBAL/xABBEAABAwIDBgMHAQUHAwUAAAABAAIDBBEFITEGBxJBUWETIjIUI0JScYGRoRVicoKxCCRDkrLR8IPB0iUzRVOi/8QAGwEBAAIDAQEAAAAAAAAAAAAAAAQFAQIDBgf/xAAtEQEAAgIBAwEHAgcAAAAAAAAAAQIDEQQFITESExRBUWFxkcHwBjJCobHR4f/aAAwDAQACEQMRAD8AnFERAREQEREBERAREQEREBERAREQEREBERAREQEREBERAREQEREBERAREQEREBERAREQEREBfMjwASSABcknIADUkr6UP7+N4HgxewU7veTtvOR8ER0Z2L+f7v8AEg1zHt/VS3EnPpOF9JH7sROFhKAc5eL1Ncc7Hpa4OanHZ/GRVU0M/hvi8dgeGSWDhfMadRmOxByXNu6DYL9oVfHM3+7Upa6W+j3asi+9rnsO4Xq3r7yZKqta2jlcyGhcRE5ji3ikGTpQRy+Fva5+JB0zdVWg7AbXVH7KbV4w+ONtxwSkFpfGSGtfI0ZXc45WGYsbZreaepZI0Pjc17XAFrmkOa4HQhwyIQXUREBERAREQEREBERARCscdoKb2j2UTM9o4C/wuK7uEWzIGmoNtbXOgQe9zlC+9re9V0076OkjdA5luKd4Bc4OFwYRmA3943OuQstC3gbY4v8AtEiqkMUlHKHRRx3EbC3Nj2A+u4seJ1yQ7kMlv21NBHtDhLK2maPbKQEPjbqeEXlh6n52fW2pKDfN2227MTo2y3Amjsydg5PA9QHyu1H3HJbauRt3W2z8MrGy5mJ9mTsHxMJ1A+Zuo+45ldZ0lWyVjZI3BzJGtc1w0c1wuCPqEF5ERAREQEREBERAREQEREBEXzJIGgkkAAEknIADUkoMDtxtdFh1JJUSWJHljZe3iSOB4W/TIknkAVyrFFVYnW2F5Kirk1PNzjck/K0D8BvZbBvY28OJVh8M/wB3p+JkI+bPzSkdXWFugA7ret22Cw4Ph0mK1zfeys9yw5ODHehrejpDY9mgd0H1vCxeLBMMjwuid76dhM0gycGvykkPR0hBaOjQegUf7rNhDidYA8H2eCz5z1F/LED1cRbsA49Fg6yqqsSrS43knq5AAB1cbNaOjQLDsApg2sxCPZ/CWUNK4e11QJkkGRHELSzdRpwM+l9WoNU31bdiqnFHTECmozw+XJr5GjhJFvhYLtH8x6Ld/wCz3glWymfPLK8QTZQwE+U2PnmAPpuRwi1r2JN8lE27jYl+J1jYsxFHZ87xyYD6Qfmcch9zyXWNLSsjY1kbQ1kbWta0ZBrWiwAHQBBeREQEVCV5a7FYIReaVkY6vcG/i+qMxE2nUPWi1So3n4Yz/H4v4I5HfqG2/VWY96+GHWR4+sMn/YFa+qPmlRwuRMb9nP4luKLC4dtlQTm0VTGSdGl3A7/K6xWZ4lt5R747UnVo191UVAVVGjw43RyS08scMroZJGOayVtrscRk7P8A5a9rHNcivqKzD68ucXMqqWUlxcS4l4OZJPqDgfuHd12Qoh377v8Ax4vbqdvvadtpgBm+IfH3LP8ATf5Qgx+32ExY5hkeJ0bffwNImjGbi1uckZ6uYSXN6tJ6hR9uu27dhlYHPJ9nn4WTtHIX8sgHVpJP0LhzXq3Q7eHDqsMlP93qi1ko1DHaMlA7XsexPQL075dgPYKrxoG2pqoktA0jk1fH2Grm9rj4UGe3i7np5q5kuGRtfDXXe4ggRxOPmc4u0EbgeIWvncAaKSdiqaDCoafD561ss8he6NhIBFxxFkbdQy4cQXakm3RaRuN26M0TsNnkLJGNf7NILcXDY8TG8QI4mept75AjRqiraygrKHEJG1EjzPG8PExcS5+fFHM1xzzyPYi3JB2AFValu024ZidG2Q2E0dmTsGVngeoD5XDMfccltqAiIgIiICIiAiIgIiICh/f1t6YIhQQEiSobxTOGXDETYMB6vIN+wI+JTAsJtTsdR4hF4dXGHWvwvHlkjJ5sfqPpoeYKDnfdBsD+0arxJm3pqUtdJfSR2rIvvqew7hfe+Lb32+q8KB392pSWstpI/R8v05N7Z81I+8CglwjBRS4bFI5r+Js84AJY1w9499swX+nitYAWuMlFe6vYR2JVgDwfZ4OF856i/liB6uII+gcUG77ptnYcOo5MYrxbyO8Bp1DDlxNB+OQ2a3sb6OUW47jFTida6VwL5al7WsY3O1zwxxsHQZD9ea3PfVt2KqcUlMQKajPD5cmvkaOEkWy4Wjyj+Y8wtl3B7v8A/wCRqG/M2mB/D5rflrf5j0KCRN2+xLMMo2xZGWSz53j4nkekH5W+kfc81tiBEBeLF8YgpojJO8MYOZ1J5NaNXHsFax/G4qSF00xs1ugGrnH0taOZKgTaXaaetmMkpsBcMYD5YweQHXqef4A0tb0rTp/Trcu257VjzP6Q2faTezUTEspB4EenFkZXd76M+1z3Wizzue4ue5znHVziXE/c5r4RcJtM+Xs+PxcXHrrHXX+fyIiLCSWWcwHbStpCPClJYP8ADfd7PoAc2/ykLBokTpzyYqZa+m8bhO2yG8OnrbMd7qb/AOtxuHd43fF9Nf6rbLrl5riCCCQRYgjIgjQg8iph3c7fGpAp6l3vmjyPOXiga3/fA/Iz6rvS++0vJ9S6T7GJy4f5fjHy/wCJBXy9oIsRcHIg53+y+kXR59FGIYBgmzxdVyRuklme807COLgOvBF8LALjzuztp0NjZfbaHaKGqoa2NkT3gvhDbmzRbhc0nWRhsTpcHS11IG2uycWI0klPLlxeaN9rmORvoeP6HqCQuUgarDK3nFUUcn4LT/8AppH5Du6CuIUVVhtaWOJjnpJAWuHVpux7erSLEdQVMO09DHtFhLK2maBWUgIfGNTwi8kPcH1s+tuZVvb3CYscwuPE6Nvv6dpEsYzcWszkiPUsJLm9Wk9QtN3JYzWQ4i1lPE+aOezahjdGtv5ZSTk3gJvc6gkc0GF3dbaPwysZLmYn2ZOwfEwnMgfM31D6W5ldaU1Q2RjXsN2va1zT1DhcH8ELUaLdPhsdbLWGLjfI7jax1jFE7VzmM6l1zne18rLcgEFUREBERAREQEREBERAREQUc0HVavjmy746GphwhkVNLUcbrgFg4n2DyCPS4tFgdB2W0og5V2O3X1VTiPstTE+FsNn1FxYiO+Qa7Ql9rAi/M52K6kpaZkbGsjaGsja1rWgWDWtFgAOgFld4VVAVCVVa3vBxw0mHzyNNnkCOM9HynhB+1y7+VZiNzoRZvH2qNXUljHe5py5rOjnDJ8n30HYd1qaoAqqJady+kcbDXDirSvwgREWqQIiICIl0BfdPO5j2vY4tcwhzXDUEG4IXwiyxMRMal0PsftEK2lZLkHemRo+F7fV9jkR2Kzihvc9jJjqXwE+WobxAfvx5/q2/+UKYwpNZ3D591Dje757Ujx5j7KqId++7/wAeH26BvvadtpgBm+IfH3LP9N/lCl5UIWyChTcHszicDnzSN8Klnb6JLh8jh6JI2fCMyLnUHnkRLuEYDTUrS2mhZE17nPcGNtxOcbkk6n/sMhkveiAiIgIiICIiAiIgIiICIiAiIgIiICIiAoq381pEFNEPjkkef+mwAfq9Sqod3+g8VH0tU/1jUjjRvLDlmn00mYR4x1wD1X0vFRVHwn7f7L2qHyMM4rzWX0XpvMpy8Fb18+J+kiIijrAXzJIALlHOAzKxs83Ee3JTOLxpzW7+IUvVuqV4OPt3vPiP1ldkridMv6q17Q/5j+VaRX9OPipGorD55m6lys1vVfJP5mI/D0MrXDXP6/7r2wzh2n4WKX0x5BuFH5HCpkjdY1Kz6d17kce8RltNq/HfeY+0tt2Tq/CraZ97WljB+jjwO/RxXRjVzJhDuKWEjnJD/raumwqSkTG4lddctW98d6/GFURF0efEREBERAREQEREBERAREQEREBERAREQEXkhxaB8r4WysdLEGufGHAuYHX4S5uo0/p1C9aAow37UBdSwSj/AAZS0/SVn+7W/lSesLthgftlFPB8UjDwdnt8zD/mA/K6Yr+i8WaZK+qsw5eXohrCMjmP1Vh7CCQ4EEEgg6gg2IP0K+Ve5MVMsatG0DjcvNxb+rFbU/vzDICub3VHV45An9F4EUWOnYYnff8AK4t/EnNmutxH113/ANf2XZZ3O1/HJWkRTa0rSNVjSiy5r5rTfJO5kREWzkIiINp3d0hmradmtpWOP0Z5z/p/VdJNUObi8CJdLVOGTPdR93GxeR9Bwj+YqYwvP8iI9rbXzehtmnJix1n+mulURWaysjiY6SVwYyNrnPc42DWtFySei4uS8is0tXHKxr4ntex4Ba5pDmuB0IcMiFeQEREBERAREQEREBERAREQERaXt/vSpMMHA68tQ4XbC02yOjpH6Mb+SeQQbViOJxQRulnkbHGwXc95DQPuefZaa/a4YvQ1YweodHPFdrSWhjjzaRfNrXgOaHZEEcrLWcY4dpcHEsPlq6MucYQ424wPMyxOYe3NpOhFr+pRFsNtdLhlayZoJaPJNHpxxk+Ztj8QyI7gILezO09Th1c2oHF4kbnCZjiQXgm0sb753PfQgHkutcFxiKqgjngdxRzNDmn66gjkQbgjkQVBW+rY+ORjMWorOhqQwzcOl3gcE1uXFk13R1uZKsbi94Hs0/sU7vc1Lh4RJyjlOQHZr8h/EB1KDopUIQFVQQZvi2MME/tcTfdVB95b4JTzPQP1v81+oUbLrPEKCOaN8UrQ9kgLXNOhB/5que9vd3k2HvLmXkpnHySc2X0ZLbQ9DofrkrbiciJj0W8q/kYdT6oagiIrBDEREBERAXtwfCJaqZkMDeJ8psOg6uceTQMyey+MNwyWolbFAx0j3mzWt17k8gBzJyC6B3e7AMw+IufZ9RKB4jxo0a+Gy/w9TzI7ACNyM8Yq/V3w4pvP0Z7ZzA46Omigj0ibYnm5xze89yST91k0RUczudytY7KFQTv83gcR/Z1O7JvC6pcOZ1ZDftk49+EcipI3m7ctwyjdICDPLdkDTnd1s3kfK0G5+w5rmjZrAKjE61kLCXPncXSSOueEXvJK889Se5IHNYEnf2faesaJ53zujoYg4FjiOB8gF3OHF6AwZlwte4GealHZLeNQYjxNppfeMLrxvHC8tB9bW/E065aXzsot3v7TQ0NLHg9B5WsY3xyNQ31CMn5nnzu+o6lYDcnsQ6qqvapbtgoiHcVy3jkHmawO6D1O7WHxIOmEUTUX9oCjNbLDKwtpg7hiqG3de2RdIzUNJuQRoLXHSVYJ2va1zHBzXgOa4G4IcLgg8wQguIiICIiAiIgIiICIiAo330bv/bqXx4W3qaUOLbayR6vj7kepve4+JSQqFByTu422fhlY2XMxSWZOwfEwn1AfM31D7jmVtm+zYljHtxGjs6nrOFz+DNrXvHE2QfuyDP8Aiv8AMFY33bv/AGOp9qgbanqnEuAGUUpuXN7Ndm4fzDkFldzO1kVTC/CK+z45Wv8AA4jqD5nw35Eetp5EHsgu7h8Yknjnw6ohdNSua8h3CSyPj9cTnaAPvcDW4PW4jrb7Y6XDKx8Lrlh88Mnzxk+U3HxDQ9x3ClHeTvDdhP8A6dhlMKYNa0+Lwi3C8eqFufEdQXuubg5XzV6Ms2lwex4RX0XPIXfbI9mSgfZzeyDZtz+3/wC0aTgldeppg1sl9ZG6Ml+9rHuO4UgLjrZbaKfDK1kzAQ6FxbJGcuJt7SRuHLT7EA8l1vgmMRVUEc8DuKOZoc0/XUEciDcEciCg9ytz07XtLXtDmuBBa4Agg6gg6hXEQRVtXuSjeS/D3iInPwX3Mf8AI/Ms+huPooxxnY+upSfaKeRoHxhvGw/9Rt2/quo1SymY+Zenae6Nfj1t3js5Eui6sqtnqSQ3lpoXnq6Jjj+SFYj2Qw9ubaOmB7QR/wDipPv8fJx90n5uYaOhlmdwwxvkceTGuefw0Fb1s7uZrpyHVNqZnez5D9GA2H8x+yneGnYwWY1rR0aA0fgL7suN+dae1Y06V4tY8sLszsfSUDOGnZYu9cjvNI/+J3TsLDss1ZVRQZmbTuUqIiO0CsV1bHDG+SVwYyNrnvcdGtaLklXyoI397wOJ37Op3ZMLXVLhzdqyG/bJx78I5FYZe2l3vYXibpKXFKdrIXvd4ErrkAXswvI80Un7zTbO2XPYaLZCLAKOsqKOOSqmeCWAtDntZ8DTw6saSXOIAuBpkFHG5PYZs8rq6qAFNRkubxZNfIwcXEb/AAsHmPe3deqt3/VTcRfJCA+jBDGwuHCXNaf/AHA/Vr3ZnmLEAjJBHmF4dVYlWiNpMk1VIS5zupPE+Rx5AC5P0Urb0cehwqgjwihNnOYPHePVwOzdxH55Dcno3LQhSXgmD0xBr6akbBU1kINpBwG7hxgSNbcNJPDxEC5sL5hc5bQbKYrJiXg1UTjVVkhIJzZJc5uY8ZeGB09IbysgyG6HYH9o1fFK29NTFrpb6PdfyRfe1z2B6hdRtaALDQLC7HbKxYfSR08WfALvfaxkkd63n6nQcgAOSziAiIgIiICIiAiIgIiICIiDHbQ4FDWU0tPOLsmaWnqDq1zf3mmxH0XJOP4LU4ZWuieS2WneHMe3K4B4o5GHocj205LsdRxvn3f+30vjQtvU0oJaAM5I9Xx9zq5ve4+JBr+JwR7SYQ2aIAV1ECHNGRLrXez+GQDib0cLdVE+w21suGVrJ2gloPBNHpxxk+dv8QtcdCAr+7nbV+GVjZczE+zJ2D4mE6gfM31D7jmt+3m7qpaqqiq8KYJY6+zn8JAY1zhxeNxaBjxmT1v8wCDz76tkI5GMxahs6GpDDNw6Xfbgmty4smu6OA5kraNweE4lBBJ7SzgppbPha+4k4za7ms5McOtswCBmStt3dbFPw6iFPNN493F5HD7thdYlkYOZbfPPnc2F1tlkFUREBERAREQEREBERB4cbFR7PL7JweOWO8LjJDQ+3lLrArlaj2DxCfEhRzxvZPI4ukc8Xs295Ji7R41NwcyQOa63Vt0QvewvYi9hcA5kX+w/CCCd8G00VFTR4PQeVrGs8cg5hvqbG4jVzz53fUdStf3M7BCtqTU1DR7NSEOdxemSQeZrDf4R6ndrD4l79r9yOJe2B0TzUsqpfNMcnxl5u507egzPE3LLQZBZjelj8OF0EeEUJs5zPfvHqDHZu4rfHIbk9G5aEINR3lbzZquvbJSSvjioyW07mEtJPxy5fNp/CB1KnbdzXVlTQQz4gxglddzCG2cWEWa9zdGucLny8iNL2UDbodgf2jV8crb01MWulvo92rIh9dT2B6hdRMbYWGgQfSIiAiIgIiICIiAiIgIiICIiAqEKqIIix3cJFUYk6dsoipZfeSRsHn8QnztjuOFrT6r52uQApQwbB4aWFkFO3gjiFmtuTYXvqczmSfuvaiAiIgIiICIiAiIgIiICIiAiIgKMN425WKue6opX+DUvzcHkmOU6ebUsOmYyy05qT0QYTY7ZWLD6SOniz4Bd7rZyPd63n6n8AAclm0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8" name="AutoShape 6" descr="data:image/jpeg;base64,/9j/4AAQSkZJRgABAQAAAQABAAD/2wCEAAkGBhASERQUEBIVFBUQFxAVFRUWFBUUFxUYExQYFhQVFRIYHCYeGBojHhgUIC8gIycpOCwtFR4xNjAqNSYtLCkBCQoKDgwOGQ8PGjUkHh8sNCkrNTUsKSwsKikqKSksLCktLDUsNS0qNSwsLSwpLCwsLywsKS0sLCw0LDUvNSk0Kf/AABEIALcBEwMBIgACEQEDEQH/xAAcAAEAAQUBAQAAAAAAAAAAAAAABwEDBQYIBAL/xABBEAABAwIDBgMHAQUHAwUAAAABAAIDBBEFITEGBxJBUWETIjIUI0JScYGRoRVicoKxCCRDkrLR8IPB0iUzRVOi/8QAGwEBAAIDAQEAAAAAAAAAAAAAAAQFAQIDBgf/xAAtEQEAAgIBAwEHAgcAAAAAAAAAAQIDEQQFITESExRBUWFxkcHwBjJCobHR4f/aAAwDAQACEQMRAD8AnFERAREQEREBERAREQEREBERAREQEREBERAREQEREBERAREQEREBERAREQEREBERAREQEREBfMjwASSABcknIADUkr6UP7+N4HgxewU7veTtvOR8ER0Z2L+f7v8AEg1zHt/VS3EnPpOF9JH7sROFhKAc5eL1Ncc7Hpa4OanHZ/GRVU0M/hvi8dgeGSWDhfMadRmOxByXNu6DYL9oVfHM3+7Upa6W+j3asi+9rnsO4Xq3r7yZKqta2jlcyGhcRE5ji3ikGTpQRy+Fva5+JB0zdVWg7AbXVH7KbV4w+ONtxwSkFpfGSGtfI0ZXc45WGYsbZreaepZI0Pjc17XAFrmkOa4HQhwyIQXUREBERAREQEREBERARCscdoKb2j2UTM9o4C/wuK7uEWzIGmoNtbXOgQe9zlC+9re9V0076OkjdA5luKd4Bc4OFwYRmA3943OuQstC3gbY4v8AtEiqkMUlHKHRRx3EbC3Nj2A+u4seJ1yQ7kMlv21NBHtDhLK2maPbKQEPjbqeEXlh6n52fW2pKDfN2227MTo2y3Amjsydg5PA9QHyu1H3HJbauRt3W2z8MrGy5mJ9mTsHxMJ1A+Zuo+45ldZ0lWyVjZI3BzJGtc1w0c1wuCPqEF5ERAREQEREBERAREQEREBEXzJIGgkkAAEknIADUkoMDtxtdFh1JJUSWJHljZe3iSOB4W/TIknkAVyrFFVYnW2F5Kirk1PNzjck/K0D8BvZbBvY28OJVh8M/wB3p+JkI+bPzSkdXWFugA7ret22Cw4Ph0mK1zfeys9yw5ODHehrejpDY9mgd0H1vCxeLBMMjwuid76dhM0gycGvykkPR0hBaOjQegUf7rNhDidYA8H2eCz5z1F/LED1cRbsA49Fg6yqqsSrS43knq5AAB1cbNaOjQLDsApg2sxCPZ/CWUNK4e11QJkkGRHELSzdRpwM+l9WoNU31bdiqnFHTECmozw+XJr5GjhJFvhYLtH8x6Ld/wCz3glWymfPLK8QTZQwE+U2PnmAPpuRwi1r2JN8lE27jYl+J1jYsxFHZ87xyYD6Qfmcch9zyXWNLSsjY1kbQ1kbWta0ZBrWiwAHQBBeREQEVCV5a7FYIReaVkY6vcG/i+qMxE2nUPWi1So3n4Yz/H4v4I5HfqG2/VWY96+GHWR4+sMn/YFa+qPmlRwuRMb9nP4luKLC4dtlQTm0VTGSdGl3A7/K6xWZ4lt5R747UnVo191UVAVVGjw43RyS08scMroZJGOayVtrscRk7P8A5a9rHNcivqKzD68ucXMqqWUlxcS4l4OZJPqDgfuHd12Qoh377v8Ax4vbqdvvadtpgBm+IfH3LP8ATf5Qgx+32ExY5hkeJ0bffwNImjGbi1uckZ6uYSXN6tJ6hR9uu27dhlYHPJ9nn4WTtHIX8sgHVpJP0LhzXq3Q7eHDqsMlP93qi1ko1DHaMlA7XsexPQL075dgPYKrxoG2pqoktA0jk1fH2Grm9rj4UGe3i7np5q5kuGRtfDXXe4ggRxOPmc4u0EbgeIWvncAaKSdiqaDCoafD561ss8he6NhIBFxxFkbdQy4cQXakm3RaRuN26M0TsNnkLJGNf7NILcXDY8TG8QI4mept75AjRqiraygrKHEJG1EjzPG8PExcS5+fFHM1xzzyPYi3JB2AFValu024ZidG2Q2E0dmTsGVngeoD5XDMfccltqAiIgIiICIiAiIgIiICh/f1t6YIhQQEiSobxTOGXDETYMB6vIN+wI+JTAsJtTsdR4hF4dXGHWvwvHlkjJ5sfqPpoeYKDnfdBsD+0arxJm3pqUtdJfSR2rIvvqew7hfe+Lb32+q8KB392pSWstpI/R8v05N7Z81I+8CglwjBRS4bFI5r+Js84AJY1w9499swX+nitYAWuMlFe6vYR2JVgDwfZ4OF856i/liB6uII+gcUG77ptnYcOo5MYrxbyO8Bp1DDlxNB+OQ2a3sb6OUW47jFTida6VwL5al7WsY3O1zwxxsHQZD9ea3PfVt2KqcUlMQKajPD5cmvkaOEkWy4Wjyj+Y8wtl3B7v8A/wCRqG/M2mB/D5rflrf5j0KCRN2+xLMMo2xZGWSz53j4nkekH5W+kfc81tiBEBeLF8YgpojJO8MYOZ1J5NaNXHsFax/G4qSF00xs1ugGrnH0taOZKgTaXaaetmMkpsBcMYD5YweQHXqef4A0tb0rTp/Trcu257VjzP6Q2faTezUTEspB4EenFkZXd76M+1z3Wizzue4ue5znHVziXE/c5r4RcJtM+Xs+PxcXHrrHXX+fyIiLCSWWcwHbStpCPClJYP8ADfd7PoAc2/ykLBokTpzyYqZa+m8bhO2yG8OnrbMd7qb/AOtxuHd43fF9Nf6rbLrl5riCCCQRYgjIgjQg8iph3c7fGpAp6l3vmjyPOXiga3/fA/Iz6rvS++0vJ9S6T7GJy4f5fjHy/wCJBXy9oIsRcHIg53+y+kXR59FGIYBgmzxdVyRuklme807COLgOvBF8LALjzuztp0NjZfbaHaKGqoa2NkT3gvhDbmzRbhc0nWRhsTpcHS11IG2uycWI0klPLlxeaN9rmORvoeP6HqCQuUgarDK3nFUUcn4LT/8AppH5Du6CuIUVVhtaWOJjnpJAWuHVpux7erSLEdQVMO09DHtFhLK2maBWUgIfGNTwi8kPcH1s+tuZVvb3CYscwuPE6Nvv6dpEsYzcWszkiPUsJLm9Wk9QtN3JYzWQ4i1lPE+aOezahjdGtv5ZSTk3gJvc6gkc0GF3dbaPwysZLmYn2ZOwfEwnMgfM31D6W5ldaU1Q2RjXsN2va1zT1DhcH8ELUaLdPhsdbLWGLjfI7jax1jFE7VzmM6l1zne18rLcgEFUREBERAREQEREBERAREQUc0HVavjmy746GphwhkVNLUcbrgFg4n2DyCPS4tFgdB2W0og5V2O3X1VTiPstTE+FsNn1FxYiO+Qa7Ql9rAi/M52K6kpaZkbGsjaGsja1rWgWDWtFgAOgFld4VVAVCVVa3vBxw0mHzyNNnkCOM9HynhB+1y7+VZiNzoRZvH2qNXUljHe5py5rOjnDJ8n30HYd1qaoAqqJady+kcbDXDirSvwgREWqQIiICIl0BfdPO5j2vY4tcwhzXDUEG4IXwiyxMRMal0PsftEK2lZLkHemRo+F7fV9jkR2Kzihvc9jJjqXwE+WobxAfvx5/q2/+UKYwpNZ3D591Dje757Ujx5j7KqId++7/wAeH26BvvadtpgBm+IfH3LP9N/lCl5UIWyChTcHszicDnzSN8Klnb6JLh8jh6JI2fCMyLnUHnkRLuEYDTUrS2mhZE17nPcGNtxOcbkk6n/sMhkveiAiIgIiICIiAiIgIiICIiAiIgIiICIiAoq381pEFNEPjkkef+mwAfq9Sqod3+g8VH0tU/1jUjjRvLDlmn00mYR4x1wD1X0vFRVHwn7f7L2qHyMM4rzWX0XpvMpy8Fb18+J+kiIijrAXzJIALlHOAzKxs83Ee3JTOLxpzW7+IUvVuqV4OPt3vPiP1ldkridMv6q17Q/5j+VaRX9OPipGorD55m6lys1vVfJP5mI/D0MrXDXP6/7r2wzh2n4WKX0x5BuFH5HCpkjdY1Kz6d17kce8RltNq/HfeY+0tt2Tq/CraZ97WljB+jjwO/RxXRjVzJhDuKWEjnJD/raumwqSkTG4lddctW98d6/GFURF0efEREBERAREQEREBERAREQEREBERAREQEXkhxaB8r4WysdLEGufGHAuYHX4S5uo0/p1C9aAow37UBdSwSj/AAZS0/SVn+7W/lSesLthgftlFPB8UjDwdnt8zD/mA/K6Yr+i8WaZK+qsw5eXohrCMjmP1Vh7CCQ4EEEgg6gg2IP0K+Ve5MVMsatG0DjcvNxb+rFbU/vzDICub3VHV45An9F4EUWOnYYnff8AK4t/EnNmutxH113/ANf2XZZ3O1/HJWkRTa0rSNVjSiy5r5rTfJO5kREWzkIiINp3d0hmradmtpWOP0Z5z/p/VdJNUObi8CJdLVOGTPdR93GxeR9Bwj+YqYwvP8iI9rbXzehtmnJix1n+mulURWaysjiY6SVwYyNrnPc42DWtFySei4uS8is0tXHKxr4ntex4Ba5pDmuB0IcMiFeQEREBERAREQEREBERAREQERaXt/vSpMMHA68tQ4XbC02yOjpH6Mb+SeQQbViOJxQRulnkbHGwXc95DQPuefZaa/a4YvQ1YweodHPFdrSWhjjzaRfNrXgOaHZEEcrLWcY4dpcHEsPlq6MucYQ424wPMyxOYe3NpOhFr+pRFsNtdLhlayZoJaPJNHpxxk+Ztj8QyI7gILezO09Th1c2oHF4kbnCZjiQXgm0sb753PfQgHkutcFxiKqgjngdxRzNDmn66gjkQbgjkQVBW+rY+ORjMWorOhqQwzcOl3gcE1uXFk13R1uZKsbi94Hs0/sU7vc1Lh4RJyjlOQHZr8h/EB1KDopUIQFVQQZvi2MME/tcTfdVB95b4JTzPQP1v81+oUbLrPEKCOaN8UrQ9kgLXNOhB/5que9vd3k2HvLmXkpnHySc2X0ZLbQ9DofrkrbiciJj0W8q/kYdT6oagiIrBDEREBERAXtwfCJaqZkMDeJ8psOg6uceTQMyey+MNwyWolbFAx0j3mzWt17k8gBzJyC6B3e7AMw+IufZ9RKB4jxo0a+Gy/w9TzI7ACNyM8Yq/V3w4pvP0Z7ZzA46Omigj0ibYnm5xze89yST91k0RUczudytY7KFQTv83gcR/Z1O7JvC6pcOZ1ZDftk49+EcipI3m7ctwyjdICDPLdkDTnd1s3kfK0G5+w5rmjZrAKjE61kLCXPncXSSOueEXvJK889Se5IHNYEnf2faesaJ53zujoYg4FjiOB8gF3OHF6AwZlwte4GealHZLeNQYjxNppfeMLrxvHC8tB9bW/E065aXzsot3v7TQ0NLHg9B5WsY3xyNQ31CMn5nnzu+o6lYDcnsQ6qqvapbtgoiHcVy3jkHmawO6D1O7WHxIOmEUTUX9oCjNbLDKwtpg7hiqG3de2RdIzUNJuQRoLXHSVYJ2va1zHBzXgOa4G4IcLgg8wQguIiICIiAiIgIiICIiAo330bv/bqXx4W3qaUOLbayR6vj7kepve4+JSQqFByTu422fhlY2XMxSWZOwfEwn1AfM31D7jmVtm+zYljHtxGjs6nrOFz+DNrXvHE2QfuyDP8Aiv8AMFY33bv/AGOp9qgbanqnEuAGUUpuXN7Ndm4fzDkFldzO1kVTC/CK+z45Wv8AA4jqD5nw35Eetp5EHsgu7h8Yknjnw6ohdNSua8h3CSyPj9cTnaAPvcDW4PW4jrb7Y6XDKx8Lrlh88Mnzxk+U3HxDQ9x3ClHeTvDdhP8A6dhlMKYNa0+Lwi3C8eqFufEdQXuubg5XzV6Ms2lwex4RX0XPIXfbI9mSgfZzeyDZtz+3/wC0aTgldeppg1sl9ZG6Ml+9rHuO4UgLjrZbaKfDK1kzAQ6FxbJGcuJt7SRuHLT7EA8l1vgmMRVUEc8DuKOZoc0/XUEciDcEciCg9ytz07XtLXtDmuBBa4Agg6gg6hXEQRVtXuSjeS/D3iInPwX3Mf8AI/Ms+huPooxxnY+upSfaKeRoHxhvGw/9Rt2/quo1SymY+Zenae6Nfj1t3js5Eui6sqtnqSQ3lpoXnq6Jjj+SFYj2Qw9ubaOmB7QR/wDipPv8fJx90n5uYaOhlmdwwxvkceTGuefw0Fb1s7uZrpyHVNqZnez5D9GA2H8x+yneGnYwWY1rR0aA0fgL7suN+dae1Y06V4tY8sLszsfSUDOGnZYu9cjvNI/+J3TsLDss1ZVRQZmbTuUqIiO0CsV1bHDG+SVwYyNrnvcdGtaLklXyoI397wOJ37Op3ZMLXVLhzdqyG/bJx78I5FYZe2l3vYXibpKXFKdrIXvd4ErrkAXswvI80Un7zTbO2XPYaLZCLAKOsqKOOSqmeCWAtDntZ8DTw6saSXOIAuBpkFHG5PYZs8rq6qAFNRkubxZNfIwcXEb/AAsHmPe3deqt3/VTcRfJCA+jBDGwuHCXNaf/AHA/Vr3ZnmLEAjJBHmF4dVYlWiNpMk1VIS5zupPE+Rx5AC5P0Urb0cehwqgjwihNnOYPHePVwOzdxH55Dcno3LQhSXgmD0xBr6akbBU1kINpBwG7hxgSNbcNJPDxEC5sL5hc5bQbKYrJiXg1UTjVVkhIJzZJc5uY8ZeGB09IbysgyG6HYH9o1fFK29NTFrpb6PdfyRfe1z2B6hdRtaALDQLC7HbKxYfSR08WfALvfaxkkd63n6nQcgAOSziAiIgIiICIiAiIgIiICIiDHbQ4FDWU0tPOLsmaWnqDq1zf3mmxH0XJOP4LU4ZWuieS2WneHMe3K4B4o5GHocj205LsdRxvn3f+30vjQtvU0oJaAM5I9Xx9zq5ve4+JBr+JwR7SYQ2aIAV1ECHNGRLrXez+GQDib0cLdVE+w21suGVrJ2gloPBNHpxxk+dv8QtcdCAr+7nbV+GVjZczE+zJ2D4mE6gfM31D7jmt+3m7qpaqqiq8KYJY6+zn8JAY1zhxeNxaBjxmT1v8wCDz76tkI5GMxahs6GpDDNw6Xfbgmty4smu6OA5kraNweE4lBBJ7SzgppbPha+4k4za7ms5McOtswCBmStt3dbFPw6iFPNN493F5HD7thdYlkYOZbfPPnc2F1tlkFUREBERAREQEREBERB4cbFR7PL7JweOWO8LjJDQ+3lLrArlaj2DxCfEhRzxvZPI4ukc8Xs295Ji7R41NwcyQOa63Vt0QvewvYi9hcA5kX+w/CCCd8G00VFTR4PQeVrGs8cg5hvqbG4jVzz53fUdStf3M7BCtqTU1DR7NSEOdxemSQeZrDf4R6ndrD4l79r9yOJe2B0TzUsqpfNMcnxl5u507egzPE3LLQZBZjelj8OF0EeEUJs5zPfvHqDHZu4rfHIbk9G5aEINR3lbzZquvbJSSvjioyW07mEtJPxy5fNp/CB1KnbdzXVlTQQz4gxglddzCG2cWEWa9zdGucLny8iNL2UDbodgf2jV8crb01MWulvo92rIh9dT2B6hdRMbYWGgQfSIiAiIgIiICIiAiIgIiICIiAqEKqIIix3cJFUYk6dsoipZfeSRsHn8QnztjuOFrT6r52uQApQwbB4aWFkFO3gjiFmtuTYXvqczmSfuvaiAiIgIiICIiAiIgIiICIiAiIgKMN425WKue6opX+DUvzcHkmOU6ebUsOmYyy05qT0QYTY7ZWLD6SOniz4Bd7rZyPd63n6n8AAclm0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0" name="Picture 8" descr="http://www.ihanguoliuxue.com/uploadfile/2014/0529/20140529053642487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327"/>
          <a:stretch>
            <a:fillRect/>
          </a:stretch>
        </p:blipFill>
        <p:spPr bwMode="auto">
          <a:xfrm>
            <a:off x="2849220" y="260648"/>
            <a:ext cx="6294780" cy="2803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 </a:t>
            </a:r>
          </a:p>
          <a:p>
            <a:endParaRPr lang="ko-KR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195736" y="260648"/>
          <a:ext cx="6552728" cy="6120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52728"/>
              </a:tblGrid>
              <a:tr h="2364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kern="1200" dirty="0" smtClean="0"/>
                        <a:t>語尾네</a:t>
                      </a:r>
                      <a:r>
                        <a:rPr lang="en-US" altLang="ko-KR" sz="3200" kern="1200" dirty="0" smtClean="0"/>
                        <a:t>/</a:t>
                      </a:r>
                      <a:r>
                        <a:rPr lang="ko-KR" altLang="en-US" sz="3200" kern="1200" dirty="0" smtClean="0"/>
                        <a:t>네요  </a:t>
                      </a:r>
                      <a:endParaRPr lang="en-US" altLang="ko-KR" sz="3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相當於中文的語尾「啊、呀、呢」等，能使語氣變得比較柔軟</a:t>
                      </a:r>
                    </a:p>
                  </a:txBody>
                  <a:tcPr anchor="ctr"/>
                </a:tc>
              </a:tr>
              <a:tr h="187794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이 가방 정말 괜찮네요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~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這包包真的還不錯呢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~</a:t>
                      </a:r>
                      <a:endParaRPr lang="en-US" altLang="ko-KR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7794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날씨 참 좋네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!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天氣真好呀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!</a:t>
                      </a:r>
                      <a:endParaRPr lang="en-US" altLang="ko-KR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467544" y="188640"/>
            <a:ext cx="1538883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王漢宗特明體一標準" pitchFamily="18" charset="-120"/>
                <a:ea typeface="王漢宗特明體一標準" pitchFamily="18" charset="-120"/>
              </a:rPr>
              <a:t>文法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王漢宗特明體一標準" pitchFamily="18" charset="-120"/>
              <a:ea typeface="王漢宗特明體一標準" pitchFamily="18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 </a:t>
            </a:r>
          </a:p>
          <a:p>
            <a:endParaRPr lang="ko-KR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11560" y="1484784"/>
          <a:ext cx="8136904" cy="5016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8452"/>
                <a:gridCol w="4068452"/>
              </a:tblGrid>
              <a:tr h="1193069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2400" kern="1200" dirty="0" smtClean="0"/>
                        <a:t>야 的兩種用法比較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74601"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動詞야하다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/ </a:t>
                      </a: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動詞야되다 </a:t>
                      </a:r>
                      <a:endParaRPr lang="en-US" altLang="ko-KR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342900" indent="-342900" algn="ctr">
                        <a:buNone/>
                      </a:pP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應該、必須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2. </a:t>
                      </a: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動詞 야 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表示條件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)+ </a:t>
                      </a: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滿足條件之後可以做的事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27460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물건을 사려면 돈을 내야해요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買東西的話必須要付錢</a:t>
                      </a:r>
                      <a:endParaRPr lang="ko-KR" altLang="en-US" sz="1800" b="0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돈을 내야 물건을 살 수 있어요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要付了錢才能買東西</a:t>
                      </a:r>
                      <a:endParaRPr lang="ko-KR" altLang="en-US" sz="1800" b="0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27460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거기 가려면 차를 타야돼요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要去那裏的話要搭車</a:t>
                      </a:r>
                      <a:endParaRPr lang="ko-KR" altLang="en-US" sz="1800" b="0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차 타야 거기 갈 수 있어요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要搭車才能去那裏</a:t>
                      </a:r>
                      <a:endParaRPr lang="ko-KR" altLang="en-US" sz="1800" b="0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467544" y="44624"/>
            <a:ext cx="2441694" cy="14465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王漢宗特明體一標準" pitchFamily="18" charset="-120"/>
                <a:ea typeface="王漢宗特明體一標準" pitchFamily="18" charset="-120"/>
              </a:rPr>
              <a:t>文法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王漢宗特明體一標準" pitchFamily="18" charset="-120"/>
              <a:ea typeface="王漢宗特明體一標準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 </a:t>
            </a:r>
          </a:p>
          <a:p>
            <a:endParaRPr lang="ko-KR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51520" y="4653136"/>
            <a:ext cx="2441694" cy="14465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王漢宗特明體一標準" pitchFamily="18" charset="-120"/>
                <a:ea typeface="王漢宗特明體一標準" pitchFamily="18" charset="-120"/>
              </a:rPr>
              <a:t>補充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王漢宗特明體一標準" pitchFamily="18" charset="-120"/>
              <a:ea typeface="王漢宗特明體一標準" pitchFamily="18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3491880" y="332656"/>
            <a:ext cx="5328592" cy="5569446"/>
          </a:xfrm>
          <a:prstGeom prst="wedgeRoundRectCallout">
            <a:avLst>
              <a:gd name="adj1" fmla="val -57021"/>
              <a:gd name="adj2" fmla="val 4820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</a:rPr>
              <a:t>   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履歷書其實按照一般在台灣求職的方式寫就可以了，要特別加註的是「簽證的有效日期」，因為大部分的雇主當然不希望辛苦把你訓練好，而你卻要離開的情況。內容則要依照自己的經歷跟能力去寫，像是如果想找餐廳的打工，就要寫自己在台灣的餐廳服務經驗，其他領域也是以此類推。並且履歷書最好是一目了然的條列式，多餘的部分可以刪除，像是小學國中學歷可以不用寫。自傳則是讓你有更多機會推銷自己，就算沒有太多相關經歷，也可以表達自己努力的個性或是寫自己會用心工作。所以履歷書跟自傳不是一種內容到處發就可以的。</a:t>
            </a:r>
          </a:p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    另外，一般亞洲的求職履歷很常要求附上照片，雖然韓國政府已經禁止這個行為，不過還是多少會有這種情形，在這邊的建議是如果你認為自己的樣貌適合你想應徵的行業，可以附上你端莊的照片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笑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395536" y="5949280"/>
            <a:ext cx="7398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更多韓國打工度假簽證申請辦法，請到「駐台北韓國代表部」網站查詢。</a:t>
            </a:r>
          </a:p>
          <a:p>
            <a:r>
              <a:rPr lang="en-US" altLang="zh-TW" dirty="0" smtClean="0">
                <a:hlinkClick r:id="rId2"/>
              </a:rPr>
              <a:t>http://taiwan.mofat.go.kr/worldlanguage/asia/taiwan/main/index.jsp</a:t>
            </a:r>
            <a:endParaRPr lang="en-US" altLang="zh-TW" dirty="0"/>
          </a:p>
        </p:txBody>
      </p:sp>
      <p:pic>
        <p:nvPicPr>
          <p:cNvPr id="2" name="Picture 2" descr="http://api.ning.com/files/Gp85O2XzVxiBOIpYX3VghpZGjPQQ5GLJdiKHuhVFfzsbXDbB*0oc3V8VrFNYpjgSq1AACWuT0mn6e4V8JjUei3gSEfVHPx3O/140123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2736304" cy="3781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295</Words>
  <Application>Microsoft Office PowerPoint</Application>
  <PresentationFormat>如螢幕大小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美食韓國語</dc:title>
  <dc:creator>user</dc:creator>
  <cp:lastModifiedBy>user</cp:lastModifiedBy>
  <cp:revision>20</cp:revision>
  <dcterms:created xsi:type="dcterms:W3CDTF">2014-12-25T06:00:44Z</dcterms:created>
  <dcterms:modified xsi:type="dcterms:W3CDTF">2014-12-30T05:58:55Z</dcterms:modified>
</cp:coreProperties>
</file>