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70" r:id="rId4"/>
    <p:sldId id="262" r:id="rId5"/>
    <p:sldId id="259" r:id="rId6"/>
    <p:sldId id="260" r:id="rId7"/>
    <p:sldId id="264" r:id="rId8"/>
    <p:sldId id="271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5C2D-B213-4E2D-BF9F-4B6A5BA07874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63688" y="1628800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260648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88640"/>
            <a:ext cx="55707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打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韓國語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http://chinese.visitkoreayear.com/_upload/contents_files/kal_1(1).jpg"/>
          <p:cNvPicPr>
            <a:picLocks noChangeAspect="1" noChangeArrowheads="1"/>
          </p:cNvPicPr>
          <p:nvPr/>
        </p:nvPicPr>
        <p:blipFill>
          <a:blip r:embed="rId2" cstate="print"/>
          <a:srcRect t="24160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347864" y="169209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第七回：找工作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網路 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/>
          <p:cNvGrpSpPr/>
          <p:nvPr/>
        </p:nvGrpSpPr>
        <p:grpSpPr>
          <a:xfrm rot="10800000">
            <a:off x="1979712" y="4581128"/>
            <a:ext cx="5544616" cy="1592560"/>
            <a:chOff x="1475656" y="3368852"/>
            <a:chExt cx="5418921" cy="996252"/>
          </a:xfrm>
        </p:grpSpPr>
        <p:pic>
          <p:nvPicPr>
            <p:cNvPr id="44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180" b="24744"/>
            <a:stretch>
              <a:fillRect/>
            </a:stretch>
          </p:blipFill>
          <p:spPr bwMode="auto">
            <a:xfrm>
              <a:off x="1475656" y="3368852"/>
              <a:ext cx="5418921" cy="996252"/>
            </a:xfrm>
            <a:prstGeom prst="rect">
              <a:avLst/>
            </a:prstGeom>
            <a:noFill/>
          </p:spPr>
        </p:pic>
        <p:sp>
          <p:nvSpPr>
            <p:cNvPr id="45" name="矩形 44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b="24744"/>
          <a:stretch>
            <a:fillRect/>
          </a:stretch>
        </p:blipFill>
        <p:spPr bwMode="auto">
          <a:xfrm>
            <a:off x="1619672" y="980729"/>
            <a:ext cx="3888432" cy="1008111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475656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사장이나 매니저 직접 만나는 상황直接遇到老闆或經理的情況</a:t>
            </a:r>
          </a:p>
          <a:p>
            <a:endParaRPr lang="ko-KR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07704" y="1196752"/>
            <a:ext cx="30963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요즘 어때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일 찾았어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最近怎麼樣？找到工作了嗎？</a:t>
            </a:r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251520" y="2348880"/>
            <a:ext cx="6984776" cy="1008112"/>
          </a:xfrm>
          <a:prstGeom prst="rect">
            <a:avLst/>
          </a:prstGeom>
          <a:noFill/>
        </p:spPr>
      </p:pic>
      <p:grpSp>
        <p:nvGrpSpPr>
          <p:cNvPr id="49" name="群組 48"/>
          <p:cNvGrpSpPr/>
          <p:nvPr/>
        </p:nvGrpSpPr>
        <p:grpSpPr>
          <a:xfrm>
            <a:off x="1763688" y="3356992"/>
            <a:ext cx="6768752" cy="1224136"/>
            <a:chOff x="1475656" y="3368852"/>
            <a:chExt cx="5418921" cy="99625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180" b="24744"/>
            <a:stretch>
              <a:fillRect/>
            </a:stretch>
          </p:blipFill>
          <p:spPr bwMode="auto">
            <a:xfrm>
              <a:off x="1475656" y="3368852"/>
              <a:ext cx="5418921" cy="99625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48605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56" name="五邊形 55"/>
          <p:cNvSpPr/>
          <p:nvPr/>
        </p:nvSpPr>
        <p:spPr>
          <a:xfrm rot="10800000">
            <a:off x="179513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79034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395536" y="1052736"/>
            <a:ext cx="1150563" cy="1080120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539552" y="2564904"/>
            <a:ext cx="61206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이력서 많이 뿌렸는데 아직도 마음에 드는 일 못 찾았어요</a:t>
            </a:r>
            <a:r>
              <a:rPr lang="en-US" altLang="ko-KR" dirty="0" smtClean="0"/>
              <a:t>.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投了很多履歷，但還沒有找到喜歡的工作。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339752" y="3501008"/>
            <a:ext cx="597666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인터넷에서 찾아봤어</a:t>
            </a:r>
            <a:r>
              <a:rPr lang="en-US" altLang="ko-KR" dirty="0" smtClean="0"/>
              <a:t>? </a:t>
            </a:r>
            <a:r>
              <a:rPr lang="ko-KR" altLang="en-US" dirty="0" smtClean="0"/>
              <a:t>내가 좋은 사이트 몇 개 알고 있는데 알려줄까</a:t>
            </a:r>
            <a:r>
              <a:rPr lang="en-US" altLang="ko-KR" dirty="0" smtClean="0"/>
              <a:t>?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在網路上找過了嗎？我知道幾個不錯的網站，要給你嗎？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251520" y="908720"/>
            <a:ext cx="1440160" cy="1375622"/>
          </a:xfrm>
          <a:prstGeom prst="rect">
            <a:avLst/>
          </a:prstGeom>
          <a:noFill/>
        </p:spPr>
      </p:pic>
      <p:pic>
        <p:nvPicPr>
          <p:cNvPr id="33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323528" y="3717032"/>
            <a:ext cx="1440160" cy="1375622"/>
          </a:xfrm>
          <a:prstGeom prst="rect">
            <a:avLst/>
          </a:prstGeom>
          <a:noFill/>
        </p:spPr>
      </p:pic>
      <p:sp>
        <p:nvSpPr>
          <p:cNvPr id="35" name="矩形 34"/>
          <p:cNvSpPr/>
          <p:nvPr/>
        </p:nvSpPr>
        <p:spPr>
          <a:xfrm>
            <a:off x="2195736" y="4797152"/>
            <a:ext cx="496855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너무 감사하죠</a:t>
            </a:r>
            <a:r>
              <a:rPr lang="en-US" altLang="ko-KR" dirty="0" smtClean="0"/>
              <a:t>~</a:t>
            </a:r>
            <a:r>
              <a:rPr lang="ko-KR" altLang="en-US" dirty="0" smtClean="0"/>
              <a:t>그 걸 생각을 못 했어요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근데 그런 사이트 어떻게 사용해야해요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那就太感謝了，居然沒想到那個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網路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！但是那種網站要怎麼使用呢？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7164288" y="2132856"/>
            <a:ext cx="1224136" cy="1165860"/>
          </a:xfrm>
          <a:prstGeom prst="rect">
            <a:avLst/>
          </a:prstGeom>
          <a:noFill/>
        </p:spPr>
      </p:pic>
      <p:pic>
        <p:nvPicPr>
          <p:cNvPr id="42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7524328" y="4797152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753" b="24744"/>
          <a:stretch>
            <a:fillRect/>
          </a:stretch>
        </p:blipFill>
        <p:spPr bwMode="auto">
          <a:xfrm>
            <a:off x="1619672" y="980728"/>
            <a:ext cx="7245650" cy="1872208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475656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사장이나 매니저 직접 만나는 상황直接遇到老闆或經理的情況</a:t>
            </a:r>
          </a:p>
          <a:p>
            <a:endParaRPr lang="ko-KR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1619672" y="2996952"/>
            <a:ext cx="5688632" cy="1008112"/>
          </a:xfrm>
          <a:prstGeom prst="rect">
            <a:avLst/>
          </a:prstGeom>
          <a:noFill/>
        </p:spPr>
      </p:pic>
      <p:grpSp>
        <p:nvGrpSpPr>
          <p:cNvPr id="3" name="群組 48"/>
          <p:cNvGrpSpPr/>
          <p:nvPr/>
        </p:nvGrpSpPr>
        <p:grpSpPr>
          <a:xfrm>
            <a:off x="1403648" y="4077072"/>
            <a:ext cx="7740352" cy="2016224"/>
            <a:chOff x="1475656" y="3368852"/>
            <a:chExt cx="5418921" cy="99625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180" b="24744"/>
            <a:stretch>
              <a:fillRect/>
            </a:stretch>
          </p:blipFill>
          <p:spPr bwMode="auto">
            <a:xfrm>
              <a:off x="1475656" y="3368852"/>
              <a:ext cx="5418921" cy="99625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48605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56" name="五邊形 55"/>
          <p:cNvSpPr/>
          <p:nvPr/>
        </p:nvSpPr>
        <p:spPr>
          <a:xfrm rot="10800000">
            <a:off x="179513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79034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kofan.com/tw/files/2013/11/image_thumb1.png"/>
          <p:cNvPicPr>
            <a:picLocks noChangeAspect="1" noChangeArrowheads="1"/>
          </p:cNvPicPr>
          <p:nvPr/>
        </p:nvPicPr>
        <p:blipFill>
          <a:blip r:embed="rId3" cstate="print"/>
          <a:srcRect l="13310" t="7149" r="21473" b="10640"/>
          <a:stretch>
            <a:fillRect/>
          </a:stretch>
        </p:blipFill>
        <p:spPr bwMode="auto">
          <a:xfrm>
            <a:off x="395536" y="1052736"/>
            <a:ext cx="1150563" cy="1080120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1907704" y="3212976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그렇구나</a:t>
            </a:r>
            <a:r>
              <a:rPr lang="en-US" altLang="ko-KR" dirty="0" smtClean="0"/>
              <a:t>~</a:t>
            </a:r>
            <a:r>
              <a:rPr lang="ko-KR" altLang="en-US" dirty="0" smtClean="0"/>
              <a:t>알바말고 회사일자리까지 있어요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原來如此，除了打工，連公司的工作都有阿？</a:t>
            </a:r>
          </a:p>
        </p:txBody>
      </p:sp>
      <p:sp>
        <p:nvSpPr>
          <p:cNvPr id="43" name="矩形 42"/>
          <p:cNvSpPr/>
          <p:nvPr/>
        </p:nvSpPr>
        <p:spPr>
          <a:xfrm>
            <a:off x="2051720" y="4365104"/>
            <a:ext cx="662473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응</a:t>
            </a:r>
            <a:r>
              <a:rPr lang="en-US" altLang="ko-KR" dirty="0" smtClean="0"/>
              <a:t>,</a:t>
            </a:r>
            <a:r>
              <a:rPr lang="ko-KR" altLang="en-US" dirty="0" smtClean="0"/>
              <a:t>그리고 어떤 회사는 그 회사의 홈페이지 들어가서 지원해야하니까 접수방법을 잘 보고 지원자격</a:t>
            </a:r>
            <a:r>
              <a:rPr lang="en-US" altLang="ko-KR" dirty="0" smtClean="0"/>
              <a:t>,</a:t>
            </a:r>
            <a:r>
              <a:rPr lang="ko-KR" altLang="en-US" dirty="0" smtClean="0"/>
              <a:t>근무내용 그런거도 자세하게 보고 지원해</a:t>
            </a:r>
            <a:r>
              <a:rPr lang="en-US" altLang="ko-KR" dirty="0" smtClean="0"/>
              <a:t>~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嗯，有些公司要到他們的網站去應徵，所以應徵辦法也要好好看清楚。應徵資格、職務內容等等，也要看仔細再去應徵。</a:t>
            </a:r>
          </a:p>
        </p:txBody>
      </p:sp>
      <p:pic>
        <p:nvPicPr>
          <p:cNvPr id="31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251520" y="908720"/>
            <a:ext cx="1440160" cy="1375622"/>
          </a:xfrm>
          <a:prstGeom prst="rect">
            <a:avLst/>
          </a:prstGeom>
          <a:noFill/>
        </p:spPr>
      </p:pic>
      <p:pic>
        <p:nvPicPr>
          <p:cNvPr id="33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4" cstate="print"/>
          <a:srcRect l="20358" t="4651" b="30233"/>
          <a:stretch>
            <a:fillRect/>
          </a:stretch>
        </p:blipFill>
        <p:spPr bwMode="auto">
          <a:xfrm>
            <a:off x="251520" y="4293096"/>
            <a:ext cx="1440160" cy="1375622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2195736" y="1268760"/>
            <a:ext cx="63904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mtClean="0"/>
              <a:t>대만거 랑 </a:t>
            </a:r>
            <a:r>
              <a:rPr lang="ko-KR" altLang="en-US" dirty="0" smtClean="0"/>
              <a:t>비슷할걸</a:t>
            </a:r>
            <a:r>
              <a:rPr lang="en-US" altLang="ko-KR" dirty="0" smtClean="0"/>
              <a:t>? </a:t>
            </a:r>
            <a:r>
              <a:rPr lang="ko-KR" altLang="en-US" dirty="0" smtClean="0"/>
              <a:t>회원 가입하고 원하는 일이나 회사이름 검색하면 돼</a:t>
            </a:r>
            <a:r>
              <a:rPr lang="en-US" altLang="ko-KR" dirty="0" smtClean="0"/>
              <a:t>~</a:t>
            </a:r>
            <a:r>
              <a:rPr lang="ko-KR" altLang="en-US" dirty="0" smtClean="0"/>
              <a:t>누구한테나 사용하기 쉬울텐데</a:t>
            </a:r>
            <a:r>
              <a:rPr lang="en-US" altLang="ko-KR" dirty="0" smtClean="0"/>
              <a:t>~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跟台灣的差不多吧？加入會員之後搜尋想要的工作職稱或是公司名字就可以了，應該對任何人來說都是很容易使用的。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7236296" y="2852936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6689" b="24744"/>
          <a:stretch>
            <a:fillRect/>
          </a:stretch>
        </p:blipFill>
        <p:spPr bwMode="auto">
          <a:xfrm>
            <a:off x="1691680" y="1484784"/>
            <a:ext cx="5616624" cy="936104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2123728" y="162880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알겠어요</a:t>
            </a:r>
            <a:r>
              <a:rPr lang="en-US" altLang="ko-KR" dirty="0" smtClean="0"/>
              <a:t>~</a:t>
            </a:r>
            <a:r>
              <a:rPr lang="ko-KR" altLang="en-US" dirty="0" smtClean="0"/>
              <a:t>사이트 주소 카톡으로 보내주세요</a:t>
            </a:r>
            <a:r>
              <a:rPr lang="en-US" altLang="ko-KR" dirty="0" smtClean="0"/>
              <a:t>~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知道了，網址請用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Kakaotalk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傳給我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96013" y="124901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3707904" y="2924944"/>
            <a:ext cx="3312364" cy="1080120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3923928" y="3140968"/>
            <a:ext cx="28083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알았어</a:t>
            </a:r>
            <a:r>
              <a:rPr lang="en-US" altLang="ko-KR" dirty="0" smtClean="0"/>
              <a:t>.</a:t>
            </a:r>
            <a:r>
              <a:rPr lang="ko-KR" altLang="en-US" dirty="0" smtClean="0"/>
              <a:t>열심히 일 찾아</a:t>
            </a:r>
            <a:r>
              <a:rPr lang="en-US" altLang="ko-KR" dirty="0" smtClean="0"/>
              <a:t>~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知道，用心找工作阿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endParaRPr lang="ko-KR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39752" y="12573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매니저 없는 상황經理不在的情況</a:t>
            </a:r>
          </a:p>
          <a:p>
            <a:endParaRPr lang="ko-KR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2" name="Picture 2" descr="https://encrypted-tbn2.gstatic.com/images?q=tbn:ANd9GcRN4sq2RNDQFC1VxnbG09kjNWZZ6b-Q-yBq6GTYBwUh8UinE0BS"/>
          <p:cNvPicPr>
            <a:picLocks noChangeAspect="1" noChangeArrowheads="1"/>
          </p:cNvPicPr>
          <p:nvPr/>
        </p:nvPicPr>
        <p:blipFill>
          <a:blip r:embed="rId3" cstate="print"/>
          <a:srcRect l="20358" t="4651" b="30233"/>
          <a:stretch>
            <a:fillRect/>
          </a:stretch>
        </p:blipFill>
        <p:spPr bwMode="auto">
          <a:xfrm>
            <a:off x="7164288" y="2780928"/>
            <a:ext cx="1440160" cy="1375622"/>
          </a:xfrm>
          <a:prstGeom prst="rect">
            <a:avLst/>
          </a:prstGeom>
          <a:noFill/>
        </p:spPr>
      </p:pic>
      <p:pic>
        <p:nvPicPr>
          <p:cNvPr id="7170" name="Picture 2" descr="http://4.bp.blogspot.com/-S5DmJ-aeHxI/UzBd67vK38I/AAAAAAAAXIw/dgzhfa8H0Oo/s1600/1964913_599180776822683_1061679748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CDB"/>
              </a:clrFrom>
              <a:clrTo>
                <a:srgbClr val="E8EC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924944"/>
            <a:ext cx="3131840" cy="3131840"/>
          </a:xfrm>
          <a:prstGeom prst="rect">
            <a:avLst/>
          </a:prstGeom>
          <a:noFill/>
        </p:spPr>
      </p:pic>
      <p:pic>
        <p:nvPicPr>
          <p:cNvPr id="26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5" cstate="print"/>
          <a:srcRect r="40938"/>
          <a:stretch>
            <a:fillRect/>
          </a:stretch>
        </p:blipFill>
        <p:spPr bwMode="auto">
          <a:xfrm>
            <a:off x="467544" y="1340768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536" y="3212976"/>
          <a:ext cx="8568952" cy="3112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9279"/>
                <a:gridCol w="1542203"/>
                <a:gridCol w="1428158"/>
                <a:gridCol w="1503324"/>
                <a:gridCol w="1352994"/>
                <a:gridCol w="1352994"/>
              </a:tblGrid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/>
                        <a:t>뿌리다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/>
                        <a:t>이력서 뿌리다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알바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지원자격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근무내용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자세하다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撒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投履歷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打工아르바이트的縮寫</a:t>
                      </a:r>
                      <a:endParaRPr lang="ko-KR" altLang="en-US" sz="1800" b="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應徵資格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職務內容</a:t>
                      </a:r>
                      <a:endParaRPr lang="ko-KR" altLang="en-US" sz="1800" b="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仔細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95536" y="1772816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單字</a:t>
            </a:r>
          </a:p>
        </p:txBody>
      </p:sp>
      <p:sp>
        <p:nvSpPr>
          <p:cNvPr id="3074" name="AutoShape 2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AutoShape 4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AutoShape 6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 descr="http://www.ihanguoliuxue.com/uploadfile/2014/0529/20140529053642487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27"/>
          <a:stretch>
            <a:fillRect/>
          </a:stretch>
        </p:blipFill>
        <p:spPr bwMode="auto">
          <a:xfrm>
            <a:off x="2849220" y="260648"/>
            <a:ext cx="6294780" cy="280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9"/>
          <a:ext cx="6552728" cy="6336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3360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kern="1200" dirty="0" smtClean="0"/>
                        <a:t>動詞</a:t>
                      </a:r>
                      <a:r>
                        <a:rPr lang="en-US" altLang="ko-KR" sz="3600" kern="1200" dirty="0" smtClean="0"/>
                        <a:t>+</a:t>
                      </a:r>
                      <a:r>
                        <a:rPr lang="ko-KR" altLang="en-US" sz="3600" kern="1200" dirty="0" smtClean="0"/>
                        <a:t>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kern="1200" dirty="0" smtClean="0"/>
                        <a:t>把動詞或形容詞變成副詞的用法，如中文的「地」</a:t>
                      </a:r>
                    </a:p>
                  </a:txBody>
                  <a:tcPr anchor="ctr"/>
                </a:tc>
              </a:tr>
              <a:tr h="148823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자세하게 봐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仔細地看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8823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예쁘게 화장해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漂亮地化妝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79512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8"/>
          <a:ext cx="6552728" cy="56886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207176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kern="1200" dirty="0" smtClean="0"/>
                        <a:t> </a:t>
                      </a:r>
                      <a:r>
                        <a:rPr lang="ko-KR" altLang="en-US" sz="3200" kern="1200" dirty="0" smtClean="0"/>
                        <a:t>動詞</a:t>
                      </a:r>
                      <a:r>
                        <a:rPr lang="en-US" altLang="ko-KR" sz="3200" kern="1200" dirty="0" smtClean="0"/>
                        <a:t>+</a:t>
                      </a:r>
                      <a:r>
                        <a:rPr lang="ko-KR" altLang="en-US" sz="3200" kern="1200" dirty="0" smtClean="0"/>
                        <a:t>기</a:t>
                      </a:r>
                    </a:p>
                    <a:p>
                      <a:pPr algn="ctr"/>
                      <a:r>
                        <a:rPr lang="ko-KR" altLang="en-US" sz="2400" kern="1200" dirty="0" smtClean="0"/>
                        <a:t>用於把動詞變名詞，是為了能夠連接兩個動詞而產生的用法。</a:t>
                      </a:r>
                    </a:p>
                  </a:txBody>
                  <a:tcPr anchor="ctr"/>
                </a:tc>
              </a:tr>
              <a:tr h="180843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사용하기 쉽다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使用起來方便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0843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보기 좋다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看起來好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7544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332657"/>
          <a:ext cx="6552728" cy="5184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14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kern="1200" dirty="0" smtClean="0"/>
                        <a:t>기的另一個用法在於「列未來要做的事情清單」。</a:t>
                      </a:r>
                    </a:p>
                  </a:txBody>
                  <a:tcPr anchor="ctr"/>
                </a:tc>
              </a:tr>
              <a:tr h="12506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열시에 영화보기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十點看電影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506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세시에 쇼핑하기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三點逛街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506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내일 친구랑 만나기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明天跟朋友見面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539552" y="3645024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609329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*通常這種情況不會用영화보다或영화봐來寫*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851920" y="188640"/>
          <a:ext cx="4896544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2"/>
                <a:gridCol w="244827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黃色框框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다이소 중곡점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工作名稱</a:t>
                      </a:r>
                      <a:r>
                        <a:rPr lang="en-US" altLang="ko-KR" dirty="0" smtClean="0"/>
                        <a:t>( </a:t>
                      </a:r>
                      <a:r>
                        <a:rPr lang="ko-KR" altLang="en-US" dirty="0" smtClean="0"/>
                        <a:t>店名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모집마감일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招募截止日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담당자명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擔當者名字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社長名字</a:t>
                      </a:r>
                      <a:r>
                        <a:rPr lang="en-US" altLang="ko-KR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연락처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聯絡方式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95536" y="260648"/>
          <a:ext cx="3199904" cy="47596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9952"/>
                <a:gridCol w="159995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紅色框框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급여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薪資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고용현태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雇用型態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계약직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合約職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경력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經歷 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무관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無關、不拘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성별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性別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연령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年齡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학력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學歷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기타사항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其他事項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초보가능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初學者可能</a:t>
                      </a:r>
                      <a:endParaRPr lang="zh-TW" altLang="en-US" dirty="0"/>
                    </a:p>
                  </a:txBody>
                  <a:tcPr/>
                </a:tc>
              </a:tr>
              <a:tr h="39944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주부가능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主婦可能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851920" y="2276872"/>
          <a:ext cx="496855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/>
                <a:gridCol w="2484276"/>
              </a:tblGrid>
              <a:tr h="34990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藍色框框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근무지주소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工作地住址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근무기간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工作期間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근무요일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工作日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주</a:t>
                      </a:r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一週五天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우대사항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優待事項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가능자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可長期工作者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복리후생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福利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국민연금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國民年金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건강보험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健康保險</a:t>
                      </a:r>
                      <a:endParaRPr lang="zh-TW" altLang="en-US" dirty="0"/>
                    </a:p>
                  </a:txBody>
                  <a:tcPr/>
                </a:tc>
              </a:tr>
              <a:tr h="349906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모집직종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募集職別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 descr="http://api.ning.com/files/cZ399qCqOaEwStc01buLLbZRGEcc3AVoIOm3N-GhXAF7HHs-ZPirdl7o-Klo1V7PJiQ5zEJyFJUOhWqpRnAN2SzY--5LQERG/140206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4017"/>
            <a:ext cx="3695700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314</Words>
  <Application>Microsoft Office PowerPoint</Application>
  <PresentationFormat>如螢幕大小 (4:3)</PresentationFormat>
  <Paragraphs>130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맑은 고딕</vt:lpstr>
      <vt:lpstr>王漢宗特明體一標準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美食韓國語</dc:title>
  <dc:creator>user</dc:creator>
  <cp:lastModifiedBy>Harry Lin</cp:lastModifiedBy>
  <cp:revision>30</cp:revision>
  <dcterms:created xsi:type="dcterms:W3CDTF">2014-12-25T06:00:44Z</dcterms:created>
  <dcterms:modified xsi:type="dcterms:W3CDTF">2015-01-08T16:13:36Z</dcterms:modified>
</cp:coreProperties>
</file>