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66" r:id="rId3"/>
    <p:sldId id="267" r:id="rId4"/>
    <p:sldId id="268" r:id="rId5"/>
    <p:sldId id="269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63688" y="1628800"/>
            <a:ext cx="151216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1520" y="260648"/>
            <a:ext cx="151216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51520" y="188640"/>
            <a:ext cx="55707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打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工</a:t>
            </a:r>
            <a:endParaRPr lang="en-US" altLang="zh-TW" sz="9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度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9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假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韓國語</a:t>
            </a:r>
            <a:endParaRPr lang="en-US" altLang="zh-TW" sz="9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8" name="Picture 4" descr="http://chinese.visitkoreayear.com/_upload/contents_files/kal_1(1).jpg"/>
          <p:cNvPicPr>
            <a:picLocks noChangeAspect="1" noChangeArrowheads="1"/>
          </p:cNvPicPr>
          <p:nvPr/>
        </p:nvPicPr>
        <p:blipFill>
          <a:blip r:embed="rId2" cstate="print"/>
          <a:srcRect t="24160"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3347864" y="1692097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第四回：開戶、辦手機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547664" y="2348880"/>
            <a:ext cx="7416824" cy="2016224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2267744" y="125730"/>
            <a:ext cx="5858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출입국관리사무소</a:t>
            </a:r>
            <a:r>
              <a:rPr lang="zh-TW" altLang="en-US" sz="2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出入國管理事務所</a:t>
            </a:r>
          </a:p>
        </p:txBody>
      </p:sp>
      <p:pic>
        <p:nvPicPr>
          <p:cNvPr id="41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899592" y="1124744"/>
            <a:ext cx="6408708" cy="1008112"/>
          </a:xfrm>
          <a:prstGeom prst="rect">
            <a:avLst/>
          </a:prstGeom>
          <a:noFill/>
        </p:spPr>
      </p:pic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251520" y="2708920"/>
            <a:ext cx="1440160" cy="1375622"/>
          </a:xfrm>
          <a:prstGeom prst="rect">
            <a:avLst/>
          </a:prstGeom>
          <a:noFill/>
        </p:spPr>
      </p:pic>
      <p:sp>
        <p:nvSpPr>
          <p:cNvPr id="34" name="矩形 33"/>
          <p:cNvSpPr/>
          <p:nvPr/>
        </p:nvSpPr>
        <p:spPr>
          <a:xfrm>
            <a:off x="1259632" y="1340768"/>
            <a:ext cx="554461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안녕하세요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핸드폰 만들려고 왔는데 어떻게 해야해요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你好，我是來辦手機的，請問該怎麼做呢？</a:t>
            </a:r>
            <a:endParaRPr lang="en-US" altLang="ko-K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123728" y="2636912"/>
            <a:ext cx="6120680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어떤 걸로 만들어 드릴까요</a:t>
            </a:r>
            <a:r>
              <a:rPr lang="en-US" altLang="ko-KR" dirty="0" smtClean="0"/>
              <a:t>? </a:t>
            </a:r>
            <a:r>
              <a:rPr lang="ko-KR" altLang="en-US" dirty="0" smtClean="0"/>
              <a:t>요금제로 매달 내는 것이 있고 이뿐만 아니라 선불제로 미리 내고 사용하는 제도 있습니다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好的，請問要辦哪一種呢？有每月繳納的月租型，除此之外還有先付款再使用的預付制度。</a:t>
            </a:r>
          </a:p>
        </p:txBody>
      </p:sp>
      <p:pic>
        <p:nvPicPr>
          <p:cNvPr id="39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323528" y="4437110"/>
            <a:ext cx="6768752" cy="1440162"/>
          </a:xfrm>
          <a:prstGeom prst="rect">
            <a:avLst/>
          </a:prstGeom>
          <a:noFill/>
        </p:spPr>
      </p:pic>
      <p:sp>
        <p:nvSpPr>
          <p:cNvPr id="44" name="矩形 43"/>
          <p:cNvSpPr/>
          <p:nvPr/>
        </p:nvSpPr>
        <p:spPr>
          <a:xfrm>
            <a:off x="683568" y="4725144"/>
            <a:ext cx="5904656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요즘 인터넷 포함된 선불폰이 있다고 들었는데 그거로 할 수 있나요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聽說最近有一種包含網路的預付手機，可以申請那種嗎？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308304" y="1052736"/>
            <a:ext cx="1224136" cy="1165860"/>
          </a:xfrm>
          <a:prstGeom prst="rect">
            <a:avLst/>
          </a:prstGeom>
          <a:noFill/>
        </p:spPr>
      </p:pic>
      <p:pic>
        <p:nvPicPr>
          <p:cNvPr id="37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164288" y="4581128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835696" y="836712"/>
            <a:ext cx="4455876" cy="1080120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2267744" y="125730"/>
            <a:ext cx="5858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출입국관리사무소</a:t>
            </a:r>
            <a:r>
              <a:rPr lang="zh-TW" altLang="en-US" sz="2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出入國管理事務所</a:t>
            </a:r>
          </a:p>
        </p:txBody>
      </p: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323528" y="764704"/>
            <a:ext cx="1440160" cy="1375622"/>
          </a:xfrm>
          <a:prstGeom prst="rect">
            <a:avLst/>
          </a:prstGeom>
          <a:noFill/>
        </p:spPr>
      </p:pic>
      <p:sp>
        <p:nvSpPr>
          <p:cNvPr id="35" name="矩形 34"/>
          <p:cNvSpPr/>
          <p:nvPr/>
        </p:nvSpPr>
        <p:spPr>
          <a:xfrm>
            <a:off x="2195736" y="1052736"/>
            <a:ext cx="352839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그럼 그거로 해드릴게요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可以，那麼就為您辦理那種。</a:t>
            </a:r>
          </a:p>
        </p:txBody>
      </p:sp>
      <p:pic>
        <p:nvPicPr>
          <p:cNvPr id="39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763688" y="1916832"/>
            <a:ext cx="5616624" cy="1080120"/>
          </a:xfrm>
          <a:prstGeom prst="rect">
            <a:avLst/>
          </a:prstGeom>
          <a:noFill/>
        </p:spPr>
      </p:pic>
      <p:sp>
        <p:nvSpPr>
          <p:cNvPr id="44" name="矩形 43"/>
          <p:cNvSpPr/>
          <p:nvPr/>
        </p:nvSpPr>
        <p:spPr>
          <a:xfrm>
            <a:off x="2051720" y="2132856"/>
            <a:ext cx="489654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요금을 다 쓴 후에 충전은 어떻게 하나요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預付金額用完之後要怎麼儲值呢？</a:t>
            </a:r>
            <a:endParaRPr lang="en-US" altLang="ko-K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251520" y="3284984"/>
            <a:ext cx="1440160" cy="1375622"/>
          </a:xfrm>
          <a:prstGeom prst="rect">
            <a:avLst/>
          </a:prstGeom>
          <a:noFill/>
        </p:spPr>
      </p:pic>
      <p:pic>
        <p:nvPicPr>
          <p:cNvPr id="37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691680" y="3068960"/>
            <a:ext cx="7308304" cy="1656184"/>
          </a:xfrm>
          <a:prstGeom prst="rect">
            <a:avLst/>
          </a:prstGeom>
          <a:noFill/>
        </p:spPr>
      </p:pic>
      <p:sp>
        <p:nvSpPr>
          <p:cNvPr id="42" name="矩形 41"/>
          <p:cNvSpPr/>
          <p:nvPr/>
        </p:nvSpPr>
        <p:spPr>
          <a:xfrm>
            <a:off x="2267744" y="3308791"/>
            <a:ext cx="5904656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저희 회사 지점이나 편의점에 가서 직접 충전할 수도 있고 계좌나 신용카드로 충전할 수도 있습니다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直接到我們公司的分店或是便利商店可以儲值，或是用銀行轉帳及信用卡也可以。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5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547664" y="4869160"/>
            <a:ext cx="5616624" cy="1080120"/>
          </a:xfrm>
          <a:prstGeom prst="rect">
            <a:avLst/>
          </a:prstGeom>
          <a:noFill/>
        </p:spPr>
      </p:pic>
      <p:sp>
        <p:nvSpPr>
          <p:cNvPr id="46" name="矩形 45"/>
          <p:cNvSpPr/>
          <p:nvPr/>
        </p:nvSpPr>
        <p:spPr>
          <a:xfrm>
            <a:off x="1835696" y="5085184"/>
            <a:ext cx="489654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,</a:t>
            </a:r>
            <a:r>
              <a:rPr lang="ko-KR" altLang="en-US" dirty="0" smtClean="0"/>
              <a:t>알겠습니다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그거로 해주세요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好的，知道了。那就幫我辦那種。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380312" y="1700808"/>
            <a:ext cx="1224136" cy="1165860"/>
          </a:xfrm>
          <a:prstGeom prst="rect">
            <a:avLst/>
          </a:prstGeom>
          <a:noFill/>
        </p:spPr>
      </p:pic>
      <p:pic>
        <p:nvPicPr>
          <p:cNvPr id="38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236296" y="4797152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727176" y="2348880"/>
            <a:ext cx="7416824" cy="1800200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3707904" y="116632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은행  銀行</a:t>
            </a:r>
          </a:p>
        </p:txBody>
      </p:sp>
      <p:pic>
        <p:nvPicPr>
          <p:cNvPr id="41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899592" y="1124744"/>
            <a:ext cx="6408708" cy="1008112"/>
          </a:xfrm>
          <a:prstGeom prst="rect">
            <a:avLst/>
          </a:prstGeom>
          <a:noFill/>
        </p:spPr>
      </p:pic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251520" y="2708920"/>
            <a:ext cx="1440160" cy="1375622"/>
          </a:xfrm>
          <a:prstGeom prst="rect">
            <a:avLst/>
          </a:prstGeom>
          <a:noFill/>
        </p:spPr>
      </p:pic>
      <p:sp>
        <p:nvSpPr>
          <p:cNvPr id="34" name="矩形 33"/>
          <p:cNvSpPr/>
          <p:nvPr/>
        </p:nvSpPr>
        <p:spPr>
          <a:xfrm>
            <a:off x="1259632" y="1340768"/>
            <a:ext cx="554461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안녕하세요</a:t>
            </a:r>
            <a:r>
              <a:rPr lang="en-US" altLang="ko-KR" dirty="0" smtClean="0"/>
              <a:t>.</a:t>
            </a:r>
            <a:r>
              <a:rPr lang="ko-KR" altLang="en-US" dirty="0" smtClean="0"/>
              <a:t>저 통장 만들고 싶은데 어떻게 해야해요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你好，我想開戶，請問該怎麼做呢？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267744" y="2636912"/>
            <a:ext cx="612068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서류를 작성하고 여권이랑 외국인등록증 같이 보여주시면 됩니다</a:t>
            </a:r>
            <a:r>
              <a:rPr lang="en-US" altLang="ko-KR" dirty="0" smtClean="0"/>
              <a:t>. 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好的，請填寫這份資料，然後護照跟外國人登錄證一起出示就可以了。</a:t>
            </a:r>
          </a:p>
        </p:txBody>
      </p:sp>
      <p:pic>
        <p:nvPicPr>
          <p:cNvPr id="39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323528" y="4509120"/>
            <a:ext cx="6768752" cy="1080122"/>
          </a:xfrm>
          <a:prstGeom prst="rect">
            <a:avLst/>
          </a:prstGeom>
          <a:noFill/>
        </p:spPr>
      </p:pic>
      <p:sp>
        <p:nvSpPr>
          <p:cNvPr id="44" name="矩形 43"/>
          <p:cNvSpPr/>
          <p:nvPr/>
        </p:nvSpPr>
        <p:spPr>
          <a:xfrm>
            <a:off x="683568" y="4725144"/>
            <a:ext cx="590465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체크카드랑 인터넷뱅크도 만들고 싶어요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好，然後我也想辦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Check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卡跟網路銀行。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380312" y="1052736"/>
            <a:ext cx="1224136" cy="1165860"/>
          </a:xfrm>
          <a:prstGeom prst="rect">
            <a:avLst/>
          </a:prstGeom>
          <a:noFill/>
        </p:spPr>
      </p:pic>
      <p:pic>
        <p:nvPicPr>
          <p:cNvPr id="37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092280" y="4509120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691680" y="836712"/>
            <a:ext cx="7452320" cy="1656184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2267744" y="125730"/>
            <a:ext cx="5858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출입국관리사무소</a:t>
            </a:r>
            <a:r>
              <a:rPr lang="zh-TW" altLang="en-US" sz="2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出入國管理事務所</a:t>
            </a:r>
          </a:p>
        </p:txBody>
      </p: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323528" y="764704"/>
            <a:ext cx="1440160" cy="1375622"/>
          </a:xfrm>
          <a:prstGeom prst="rect">
            <a:avLst/>
          </a:prstGeom>
          <a:noFill/>
        </p:spPr>
      </p:pic>
      <p:sp>
        <p:nvSpPr>
          <p:cNvPr id="35" name="矩形 34"/>
          <p:cNvSpPr/>
          <p:nvPr/>
        </p:nvSpPr>
        <p:spPr>
          <a:xfrm>
            <a:off x="2195736" y="1052736"/>
            <a:ext cx="612068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서류 작성할 때 여기 빈칸에 체크하시면 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혹시 한국 핸드폰번호 있으세요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在填寫資料時，在這裡的空格里打勾就可以了。請問有韓國電話號嗎？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9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259632" y="2420888"/>
            <a:ext cx="5809605" cy="2232248"/>
          </a:xfrm>
          <a:prstGeom prst="rect">
            <a:avLst/>
          </a:prstGeom>
          <a:noFill/>
        </p:spPr>
      </p:pic>
      <p:pic>
        <p:nvPicPr>
          <p:cNvPr id="31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467544" y="4509120"/>
            <a:ext cx="1440160" cy="1375622"/>
          </a:xfrm>
          <a:prstGeom prst="rect">
            <a:avLst/>
          </a:prstGeom>
          <a:noFill/>
        </p:spPr>
      </p:pic>
      <p:sp>
        <p:nvSpPr>
          <p:cNvPr id="34" name="矩形 33"/>
          <p:cNvSpPr/>
          <p:nvPr/>
        </p:nvSpPr>
        <p:spPr>
          <a:xfrm>
            <a:off x="1547664" y="2852936"/>
            <a:ext cx="5112568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,</a:t>
            </a:r>
            <a:r>
              <a:rPr lang="ko-KR" altLang="en-US" dirty="0" smtClean="0"/>
              <a:t>있어요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근데 제가 처음이라 어떻게 할 지 잘 모르는데 괜찮으시다면 인터넷뱅크 설치해주실 수 있나요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有的，但我是第一次辦所以不太知道，方便的話可以幫我設置網路銀行嗎？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2123728" y="4941168"/>
            <a:ext cx="5544616" cy="936104"/>
          </a:xfrm>
          <a:prstGeom prst="rect">
            <a:avLst/>
          </a:prstGeom>
          <a:noFill/>
        </p:spPr>
      </p:pic>
      <p:sp>
        <p:nvSpPr>
          <p:cNvPr id="41" name="矩形 40"/>
          <p:cNvSpPr/>
          <p:nvPr/>
        </p:nvSpPr>
        <p:spPr>
          <a:xfrm>
            <a:off x="2483768" y="5085184"/>
            <a:ext cx="453650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그럼 이따 제가 같이 설치해드릴게요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那麼我等一下一併幫你設置。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7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092280" y="2996952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95536" y="3269208"/>
          <a:ext cx="8496943" cy="3112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08710"/>
                <a:gridCol w="1448132"/>
                <a:gridCol w="1524350"/>
                <a:gridCol w="1091416"/>
                <a:gridCol w="1652418"/>
                <a:gridCol w="1371917"/>
              </a:tblGrid>
              <a:tr h="155606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/>
                        <a:t>요금제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선불제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충전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지점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체크카드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설치하다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56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月租型</a:t>
                      </a:r>
                      <a:endParaRPr lang="ko-KR" altLang="en-US" sz="1800" b="0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預付型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充電，也指儲值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分店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Check card</a:t>
                      </a: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，可用帳戶內的存款刷卡跟網路購物的一種卡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設置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95536" y="1772816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dirty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單字</a:t>
            </a:r>
          </a:p>
        </p:txBody>
      </p:sp>
      <p:sp>
        <p:nvSpPr>
          <p:cNvPr id="3074" name="AutoShape 2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6" name="AutoShape 4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8" name="AutoShape 6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80" name="Picture 8" descr="http://www.ihanguoliuxue.com/uploadfile/2014/0529/20140529053642487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327"/>
          <a:stretch>
            <a:fillRect/>
          </a:stretch>
        </p:blipFill>
        <p:spPr bwMode="auto">
          <a:xfrm>
            <a:off x="2849220" y="260648"/>
            <a:ext cx="6294780" cy="280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95736" y="260648"/>
          <a:ext cx="6552728" cy="56886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52728"/>
              </a:tblGrid>
              <a:tr h="24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kern="1200" dirty="0" smtClean="0"/>
                        <a:t>辦事情時，好用的兩個句型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kern="1200" dirty="0" smtClean="0"/>
                        <a:t>   </a:t>
                      </a:r>
                      <a:r>
                        <a:rPr lang="en-US" altLang="ko-KR" sz="2400" kern="1200" dirty="0" smtClean="0"/>
                        <a:t>1.</a:t>
                      </a:r>
                      <a:r>
                        <a:rPr lang="ko-KR" altLang="en-US" sz="2400" kern="1200" dirty="0" smtClean="0"/>
                        <a:t>動詞</a:t>
                      </a:r>
                      <a:r>
                        <a:rPr lang="en-US" altLang="ko-KR" sz="2400" kern="1200" dirty="0" smtClean="0"/>
                        <a:t>+</a:t>
                      </a:r>
                      <a:r>
                        <a:rPr lang="ko-KR" altLang="en-US" sz="2400" kern="1200" dirty="0" smtClean="0"/>
                        <a:t>려고 왔는데 어떻게 해야해요</a:t>
                      </a:r>
                      <a:r>
                        <a:rPr lang="en-US" altLang="ko-KR" sz="2400" kern="1200" dirty="0" smtClean="0"/>
                        <a:t>? </a:t>
                      </a:r>
                      <a:r>
                        <a:rPr lang="ko-KR" altLang="en-US" sz="2400" kern="1200" dirty="0" smtClean="0"/>
                        <a:t>我是來做</a:t>
                      </a:r>
                      <a:r>
                        <a:rPr lang="en-US" altLang="ko-KR" sz="2400" kern="1200" dirty="0" smtClean="0"/>
                        <a:t>…</a:t>
                      </a:r>
                      <a:r>
                        <a:rPr lang="ko-KR" altLang="en-US" sz="2400" kern="1200" dirty="0" smtClean="0"/>
                        <a:t>的，該怎麼做呢？</a:t>
                      </a:r>
                      <a:endParaRPr lang="en-US" altLang="ko-KR" sz="2400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kern="1200" dirty="0" smtClean="0"/>
                        <a:t>2.</a:t>
                      </a:r>
                      <a:r>
                        <a:rPr lang="ko-KR" altLang="en-US" sz="2400" kern="1200" dirty="0" smtClean="0"/>
                        <a:t>動詞</a:t>
                      </a:r>
                      <a:r>
                        <a:rPr lang="en-US" altLang="ko-KR" sz="2400" kern="1200" dirty="0" smtClean="0"/>
                        <a:t>+</a:t>
                      </a:r>
                      <a:r>
                        <a:rPr lang="ko-KR" altLang="en-US" sz="2400" kern="1200" dirty="0" smtClean="0"/>
                        <a:t>고 싶은데 어떻게 해야해요</a:t>
                      </a:r>
                      <a:r>
                        <a:rPr lang="en-US" altLang="ko-KR" sz="2400" kern="1200" dirty="0" smtClean="0"/>
                        <a:t>? </a:t>
                      </a:r>
                      <a:r>
                        <a:rPr lang="ko-KR" altLang="en-US" sz="2400" kern="1200" dirty="0" smtClean="0"/>
                        <a:t>我想</a:t>
                      </a:r>
                      <a:r>
                        <a:rPr lang="en-US" altLang="ko-KR" sz="2400" kern="1200" dirty="0" smtClean="0"/>
                        <a:t>…</a:t>
                      </a:r>
                      <a:r>
                        <a:rPr lang="ko-KR" altLang="en-US" sz="2400" kern="1200" dirty="0" smtClean="0"/>
                        <a:t>，該怎麼做呢？</a:t>
                      </a:r>
                    </a:p>
                  </a:txBody>
                  <a:tcPr anchor="ctr"/>
                </a:tc>
              </a:tr>
              <a:tr h="160852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비자 신청려고 왔는데 어떻게 해야해요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我是來申請簽證的，該怎麼做呢？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0852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서울 대학교 들어가고 싶은데 어떻게 해야해요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我想進去首爾大學，該怎麼做呢？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67544" y="188640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文法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95736" y="260648"/>
          <a:ext cx="6552728" cy="38221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52728"/>
              </a:tblGrid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3200" kern="1200" dirty="0" smtClean="0"/>
                        <a:t>ㄹ</a:t>
                      </a:r>
                      <a:r>
                        <a:rPr lang="en-US" altLang="ko-KR" sz="3200" kern="1200" dirty="0" smtClean="0"/>
                        <a:t>/</a:t>
                      </a:r>
                      <a:r>
                        <a:rPr lang="ko-KR" altLang="en-US" sz="3200" kern="1200" dirty="0" smtClean="0"/>
                        <a:t>을뿐만 아니라</a:t>
                      </a:r>
                    </a:p>
                    <a:p>
                      <a:pPr algn="ctr"/>
                      <a:r>
                        <a:rPr lang="ko-KR" altLang="en-US" sz="3200" kern="1200" dirty="0" smtClean="0"/>
                        <a:t>不只有</a:t>
                      </a:r>
                      <a:r>
                        <a:rPr lang="en-US" altLang="ko-KR" sz="3200" kern="1200" dirty="0" smtClean="0"/>
                        <a:t>…/ </a:t>
                      </a:r>
                      <a:r>
                        <a:rPr lang="ko-KR" altLang="en-US" sz="3200" kern="1200" dirty="0" smtClean="0"/>
                        <a:t>還有</a:t>
                      </a:r>
                      <a:r>
                        <a:rPr lang="en-US" altLang="ko-KR" sz="3200" kern="1200" dirty="0" smtClean="0"/>
                        <a:t>…</a:t>
                      </a:r>
                    </a:p>
                  </a:txBody>
                  <a:tcPr anchor="ctr"/>
                </a:tc>
              </a:tr>
              <a:tr h="187794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그녀는 예쁠뿐만 아니라 공부도 잘한다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她不只長得漂亮，功課也很好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67544" y="188640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文法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67544" y="4437112"/>
            <a:ext cx="2441694" cy="144655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補充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3491880" y="3356992"/>
            <a:ext cx="5184576" cy="2860358"/>
          </a:xfrm>
          <a:prstGeom prst="wedgeRoundRectCallout">
            <a:avLst>
              <a:gd name="adj1" fmla="val -55836"/>
              <a:gd name="adj2" fmla="val 859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/>
              <a:t>  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以前大部分的韓國手機都是機體與號碼結合在一起，而沒有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sim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卡的，最近則是開始有更多的可插卡手機，並且因為外國觀光客及留學生的增多，手機申辦及費用制度也有所改變。銀行方面，基於韓國網路的普及以及攜帶零錢的不便，刷卡是非常常見的付費行為，還可以幫忙記錄自己的消費項目，相當方便，所以在去到韓國之前，上網查詢適合自己的手機付費專案以及銀行優惠，也是一件要做的功課喔！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http://api.ning.com/files/oncLOIv1tO5K*Ut*BatAJy8imeqkbls3VRzESLBlR-XTuVEuH**VJROXnEBvAKAtF2PaYsHdG750HZ5k-iVnbHbwc1YgNw6*/140116_03.jpg"/>
          <p:cNvPicPr>
            <a:picLocks noChangeAspect="1" noChangeArrowheads="1"/>
          </p:cNvPicPr>
          <p:nvPr/>
        </p:nvPicPr>
        <p:blipFill>
          <a:blip r:embed="rId2" cstate="print"/>
          <a:srcRect b="60401"/>
          <a:stretch>
            <a:fillRect/>
          </a:stretch>
        </p:blipFill>
        <p:spPr bwMode="auto">
          <a:xfrm>
            <a:off x="0" y="0"/>
            <a:ext cx="9144000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346</Words>
  <Application>Microsoft Office PowerPoint</Application>
  <PresentationFormat>如螢幕大小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美食韓國語</dc:title>
  <dc:creator>user</dc:creator>
  <cp:lastModifiedBy>user</cp:lastModifiedBy>
  <cp:revision>28</cp:revision>
  <dcterms:created xsi:type="dcterms:W3CDTF">2014-12-25T06:00:44Z</dcterms:created>
  <dcterms:modified xsi:type="dcterms:W3CDTF">2014-12-30T06:00:19Z</dcterms:modified>
</cp:coreProperties>
</file>