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6" r:id="rId2"/>
    <p:sldId id="256" r:id="rId3"/>
    <p:sldId id="262" r:id="rId4"/>
    <p:sldId id="263" r:id="rId5"/>
    <p:sldId id="259" r:id="rId6"/>
    <p:sldId id="260" r:id="rId7"/>
    <p:sldId id="264" r:id="rId8"/>
    <p:sldId id="265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5C2D-B213-4E2D-BF9F-4B6A5BA07874}" type="datetimeFigureOut">
              <a:rPr lang="zh-TW" altLang="en-US" smtClean="0"/>
              <a:pPr/>
              <a:t>2014/12/30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745-4C4B-42CB-AC76-612524C59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5C2D-B213-4E2D-BF9F-4B6A5BA07874}" type="datetimeFigureOut">
              <a:rPr lang="zh-TW" altLang="en-US" smtClean="0"/>
              <a:pPr/>
              <a:t>2014/12/30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745-4C4B-42CB-AC76-612524C59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5C2D-B213-4E2D-BF9F-4B6A5BA07874}" type="datetimeFigureOut">
              <a:rPr lang="zh-TW" altLang="en-US" smtClean="0"/>
              <a:pPr/>
              <a:t>2014/12/30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745-4C4B-42CB-AC76-612524C59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5C2D-B213-4E2D-BF9F-4B6A5BA07874}" type="datetimeFigureOut">
              <a:rPr lang="zh-TW" altLang="en-US" smtClean="0"/>
              <a:pPr/>
              <a:t>2014/12/30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745-4C4B-42CB-AC76-612524C59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5C2D-B213-4E2D-BF9F-4B6A5BA07874}" type="datetimeFigureOut">
              <a:rPr lang="zh-TW" altLang="en-US" smtClean="0"/>
              <a:pPr/>
              <a:t>2014/12/30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745-4C4B-42CB-AC76-612524C59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5C2D-B213-4E2D-BF9F-4B6A5BA07874}" type="datetimeFigureOut">
              <a:rPr lang="zh-TW" altLang="en-US" smtClean="0"/>
              <a:pPr/>
              <a:t>2014/12/30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745-4C4B-42CB-AC76-612524C59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5C2D-B213-4E2D-BF9F-4B6A5BA07874}" type="datetimeFigureOut">
              <a:rPr lang="zh-TW" altLang="en-US" smtClean="0"/>
              <a:pPr/>
              <a:t>2014/12/30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745-4C4B-42CB-AC76-612524C59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5C2D-B213-4E2D-BF9F-4B6A5BA07874}" type="datetimeFigureOut">
              <a:rPr lang="zh-TW" altLang="en-US" smtClean="0"/>
              <a:pPr/>
              <a:t>2014/12/30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745-4C4B-42CB-AC76-612524C59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5C2D-B213-4E2D-BF9F-4B6A5BA07874}" type="datetimeFigureOut">
              <a:rPr lang="zh-TW" altLang="en-US" smtClean="0"/>
              <a:pPr/>
              <a:t>2014/12/30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745-4C4B-42CB-AC76-612524C59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5C2D-B213-4E2D-BF9F-4B6A5BA07874}" type="datetimeFigureOut">
              <a:rPr lang="zh-TW" altLang="en-US" smtClean="0"/>
              <a:pPr/>
              <a:t>2014/12/30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745-4C4B-42CB-AC76-612524C59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5C2D-B213-4E2D-BF9F-4B6A5BA07874}" type="datetimeFigureOut">
              <a:rPr lang="zh-TW" altLang="en-US" smtClean="0"/>
              <a:pPr/>
              <a:t>2014/12/30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2745-4C4B-42CB-AC76-612524C59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E5C2D-B213-4E2D-BF9F-4B6A5BA07874}" type="datetimeFigureOut">
              <a:rPr lang="zh-TW" altLang="en-US" smtClean="0"/>
              <a:pPr/>
              <a:t>2014/12/30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52745-4C4B-42CB-AC76-612524C591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taiwan.mofat.go.kr/worldlanguage/asia/taiwan/main/index.jsp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63688" y="1628800"/>
            <a:ext cx="1512168" cy="13681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51520" y="260648"/>
            <a:ext cx="1512168" cy="13681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51520" y="188640"/>
            <a:ext cx="557075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9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打</a:t>
            </a:r>
            <a:r>
              <a:rPr lang="zh-TW" altLang="en-US" sz="96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9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工</a:t>
            </a:r>
            <a:endParaRPr lang="en-US" altLang="zh-TW" sz="96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9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度</a:t>
            </a:r>
            <a:r>
              <a:rPr lang="zh-TW" altLang="en-US" sz="96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9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假</a:t>
            </a:r>
            <a:r>
              <a:rPr lang="zh-TW" altLang="en-US" sz="96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6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韓國語</a:t>
            </a:r>
            <a:endParaRPr lang="en-US" altLang="zh-TW" sz="96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8" name="Picture 4" descr="http://chinese.visitkoreayear.com/_upload/contents_files/kal_1(1).jpg"/>
          <p:cNvPicPr>
            <a:picLocks noChangeAspect="1" noChangeArrowheads="1"/>
          </p:cNvPicPr>
          <p:nvPr/>
        </p:nvPicPr>
        <p:blipFill>
          <a:blip r:embed="rId2" cstate="print"/>
          <a:srcRect t="24160"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</p:spPr>
      </p:pic>
      <p:sp>
        <p:nvSpPr>
          <p:cNvPr id="8" name="文字方塊 7"/>
          <p:cNvSpPr txBox="1"/>
          <p:nvPr/>
        </p:nvSpPr>
        <p:spPr>
          <a:xfrm>
            <a:off x="3347864" y="1692097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第一回：告知韓國朋友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0" y="0"/>
            <a:ext cx="7884368" cy="69269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7884368" y="0"/>
            <a:ext cx="1259632" cy="69269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接點 17"/>
          <p:cNvCxnSpPr/>
          <p:nvPr/>
        </p:nvCxnSpPr>
        <p:spPr>
          <a:xfrm>
            <a:off x="7884368" y="0"/>
            <a:ext cx="0" cy="6926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8244408" y="188640"/>
            <a:ext cx="64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8252792" y="341040"/>
            <a:ext cx="64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8244408" y="493440"/>
            <a:ext cx="64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圓角矩形 24"/>
          <p:cNvSpPr/>
          <p:nvPr/>
        </p:nvSpPr>
        <p:spPr>
          <a:xfrm>
            <a:off x="7952368" y="6253563"/>
            <a:ext cx="1080120" cy="50405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發送</a:t>
            </a:r>
          </a:p>
        </p:txBody>
      </p:sp>
      <p:sp>
        <p:nvSpPr>
          <p:cNvPr id="27" name="圓角矩形 26"/>
          <p:cNvSpPr/>
          <p:nvPr/>
        </p:nvSpPr>
        <p:spPr>
          <a:xfrm>
            <a:off x="1691680" y="6309320"/>
            <a:ext cx="6120680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輸入發送的訊息</a:t>
            </a:r>
          </a:p>
        </p:txBody>
      </p:sp>
      <p:sp>
        <p:nvSpPr>
          <p:cNvPr id="28" name="加號 27"/>
          <p:cNvSpPr/>
          <p:nvPr/>
        </p:nvSpPr>
        <p:spPr>
          <a:xfrm>
            <a:off x="202622" y="6280036"/>
            <a:ext cx="576064" cy="504056"/>
          </a:xfrm>
          <a:prstGeom prst="mathPlu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971600" y="6309320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1259632" y="6309320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流程圖: 延遲 31"/>
          <p:cNvSpPr/>
          <p:nvPr/>
        </p:nvSpPr>
        <p:spPr>
          <a:xfrm rot="5400000">
            <a:off x="1065910" y="6425933"/>
            <a:ext cx="288032" cy="432048"/>
          </a:xfrm>
          <a:prstGeom prst="flowChartDelay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106" name="Picture 10" descr="http://api.ning.com/files/6aOMGtxdGe6dXwEboi74J72ofYfppISNT8TaIiSsm0pgfKqkXrm7V3nyInD5sLarmfFV*OvfcaLLbPnXZZ5Vj9KP0vuSktYA/01.jpg?width=750"/>
          <p:cNvPicPr>
            <a:picLocks noChangeAspect="1" noChangeArrowheads="1"/>
          </p:cNvPicPr>
          <p:nvPr/>
        </p:nvPicPr>
        <p:blipFill>
          <a:blip r:embed="rId2" cstate="print"/>
          <a:srcRect l="16128" t="64353" b="24744"/>
          <a:stretch>
            <a:fillRect/>
          </a:stretch>
        </p:blipFill>
        <p:spPr bwMode="auto">
          <a:xfrm>
            <a:off x="1475656" y="1052736"/>
            <a:ext cx="5919614" cy="1008112"/>
          </a:xfrm>
          <a:prstGeom prst="rect">
            <a:avLst/>
          </a:prstGeom>
          <a:noFill/>
        </p:spPr>
      </p:pic>
      <p:sp>
        <p:nvSpPr>
          <p:cNvPr id="36" name="矩形 35"/>
          <p:cNvSpPr/>
          <p:nvPr/>
        </p:nvSpPr>
        <p:spPr>
          <a:xfrm>
            <a:off x="3897640" y="12573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</a:rPr>
              <a:t>의신</a:t>
            </a:r>
            <a:endParaRPr lang="zh-TW" altLang="en-US" sz="2400" b="1" dirty="0">
              <a:solidFill>
                <a:schemeClr val="bg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907704" y="1196752"/>
            <a:ext cx="475252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o-KR" altLang="en-US" dirty="0" smtClean="0"/>
              <a:t>우빈아</a:t>
            </a:r>
            <a:r>
              <a:rPr lang="en-US" altLang="ko-KR" dirty="0" smtClean="0"/>
              <a:t>~ </a:t>
            </a:r>
            <a:r>
              <a:rPr lang="ko-KR" altLang="en-US" dirty="0" smtClean="0"/>
              <a:t>나 한국 워킹홀리데이 가기로 했어</a:t>
            </a:r>
            <a:r>
              <a:rPr lang="en-US" altLang="ko-KR" dirty="0" smtClean="0"/>
              <a:t>!</a:t>
            </a:r>
            <a:endParaRPr lang="ko-KR" altLang="en-US" dirty="0" smtClean="0"/>
          </a:p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宇斌阿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~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我決定要去韓國打工度假了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39" name="矩形 38"/>
          <p:cNvSpPr/>
          <p:nvPr/>
        </p:nvSpPr>
        <p:spPr>
          <a:xfrm>
            <a:off x="1763688" y="827420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/>
              <a:t>의신</a:t>
            </a:r>
            <a:endParaRPr lang="zh-TW" altLang="en-US" sz="1400" dirty="0"/>
          </a:p>
        </p:txBody>
      </p:sp>
      <p:pic>
        <p:nvPicPr>
          <p:cNvPr id="41" name="Picture 10" descr="http://api.ning.com/files/6aOMGtxdGe6dXwEboi74J72ofYfppISNT8TaIiSsm0pgfKqkXrm7V3nyInD5sLarmfFV*OvfcaLLbPnXZZ5Vj9KP0vuSktYA/01.jpg?width=750"/>
          <p:cNvPicPr>
            <a:picLocks noChangeAspect="1" noChangeArrowheads="1"/>
          </p:cNvPicPr>
          <p:nvPr/>
        </p:nvPicPr>
        <p:blipFill>
          <a:blip r:embed="rId2" cstate="print"/>
          <a:srcRect l="16128" t="64353" r="5313" b="24744"/>
          <a:stretch>
            <a:fillRect/>
          </a:stretch>
        </p:blipFill>
        <p:spPr bwMode="auto">
          <a:xfrm rot="10800000">
            <a:off x="251520" y="2276872"/>
            <a:ext cx="7128788" cy="1008112"/>
          </a:xfrm>
          <a:prstGeom prst="rect">
            <a:avLst/>
          </a:prstGeom>
          <a:noFill/>
        </p:spPr>
      </p:pic>
      <p:pic>
        <p:nvPicPr>
          <p:cNvPr id="4108" name="Picture 12" descr="http://thumb.mt.co.kr/06/2013/08/2013080315261411849_1.jpg"/>
          <p:cNvPicPr>
            <a:picLocks noChangeAspect="1" noChangeArrowheads="1"/>
          </p:cNvPicPr>
          <p:nvPr/>
        </p:nvPicPr>
        <p:blipFill>
          <a:blip r:embed="rId3" cstate="print"/>
          <a:srcRect l="4044" t="8072" r="8352" b="28523"/>
          <a:stretch>
            <a:fillRect/>
          </a:stretch>
        </p:blipFill>
        <p:spPr bwMode="auto">
          <a:xfrm>
            <a:off x="7452320" y="2060848"/>
            <a:ext cx="1296144" cy="1248139"/>
          </a:xfrm>
          <a:prstGeom prst="rect">
            <a:avLst/>
          </a:prstGeom>
          <a:noFill/>
        </p:spPr>
      </p:pic>
      <p:sp>
        <p:nvSpPr>
          <p:cNvPr id="43" name="矩形 42"/>
          <p:cNvSpPr/>
          <p:nvPr/>
        </p:nvSpPr>
        <p:spPr>
          <a:xfrm>
            <a:off x="683568" y="2492896"/>
            <a:ext cx="610242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o-KR" altLang="en-US" dirty="0" smtClean="0"/>
              <a:t>아 정말</a:t>
            </a:r>
            <a:r>
              <a:rPr lang="en-US" altLang="ko-KR" dirty="0" smtClean="0"/>
              <a:t>? </a:t>
            </a:r>
            <a:r>
              <a:rPr lang="ko-KR" altLang="en-US" dirty="0" smtClean="0"/>
              <a:t>언제 올거야</a:t>
            </a:r>
            <a:r>
              <a:rPr lang="en-US" altLang="ko-KR" dirty="0" smtClean="0"/>
              <a:t>? </a:t>
            </a:r>
            <a:r>
              <a:rPr lang="ko-KR" altLang="en-US" dirty="0" smtClean="0"/>
              <a:t>비자나 비행기표 등 다 준비됐어</a:t>
            </a:r>
            <a:r>
              <a:rPr lang="en-US" altLang="ko-KR" dirty="0" smtClean="0"/>
              <a:t>? </a:t>
            </a:r>
            <a:endParaRPr lang="ko-KR" altLang="en-US" dirty="0" smtClean="0"/>
          </a:p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阿 真的嗎？ 什摩時候要來？ 簽證機票什麼的都準備好了嗎？</a:t>
            </a:r>
            <a:endParaRPr lang="ko-KR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9" name="群組 48"/>
          <p:cNvGrpSpPr/>
          <p:nvPr/>
        </p:nvGrpSpPr>
        <p:grpSpPr>
          <a:xfrm>
            <a:off x="1475656" y="3717032"/>
            <a:ext cx="5919614" cy="936104"/>
            <a:chOff x="1475656" y="3356992"/>
            <a:chExt cx="5919614" cy="1008112"/>
          </a:xfrm>
        </p:grpSpPr>
        <p:pic>
          <p:nvPicPr>
            <p:cNvPr id="46" name="Picture 10" descr="http://api.ning.com/files/6aOMGtxdGe6dXwEboi74J72ofYfppISNT8TaIiSsm0pgfKqkXrm7V3nyInD5sLarmfFV*OvfcaLLbPnXZZ5Vj9KP0vuSktYA/01.jpg?width=750"/>
            <p:cNvPicPr>
              <a:picLocks noChangeAspect="1" noChangeArrowheads="1"/>
            </p:cNvPicPr>
            <p:nvPr/>
          </p:nvPicPr>
          <p:blipFill>
            <a:blip r:embed="rId2" cstate="print"/>
            <a:srcRect l="16128" t="64353" b="24744"/>
            <a:stretch>
              <a:fillRect/>
            </a:stretch>
          </p:blipFill>
          <p:spPr bwMode="auto">
            <a:xfrm>
              <a:off x="1475656" y="3356992"/>
              <a:ext cx="5919614" cy="1008112"/>
            </a:xfrm>
            <a:prstGeom prst="rect">
              <a:avLst/>
            </a:prstGeom>
            <a:noFill/>
          </p:spPr>
        </p:pic>
        <p:sp>
          <p:nvSpPr>
            <p:cNvPr id="48" name="矩形 47"/>
            <p:cNvSpPr/>
            <p:nvPr/>
          </p:nvSpPr>
          <p:spPr>
            <a:xfrm>
              <a:off x="1907704" y="3501008"/>
              <a:ext cx="482453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endParaRPr lang="en-US" altLang="ko-KR" dirty="0" smtClean="0"/>
            </a:p>
            <a:p>
              <a:endParaRPr lang="ko-KR" altLang="en-US" dirty="0"/>
            </a:p>
          </p:txBody>
        </p:sp>
      </p:grpSp>
      <p:sp>
        <p:nvSpPr>
          <p:cNvPr id="47" name="矩形 46"/>
          <p:cNvSpPr/>
          <p:nvPr/>
        </p:nvSpPr>
        <p:spPr>
          <a:xfrm>
            <a:off x="1907704" y="38610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 smtClean="0"/>
              <a:t>그럼</a:t>
            </a:r>
            <a:r>
              <a:rPr lang="en-US" altLang="ko-KR" dirty="0" smtClean="0"/>
              <a:t>~ </a:t>
            </a:r>
            <a:r>
              <a:rPr lang="ko-KR" altLang="en-US" dirty="0" smtClean="0"/>
              <a:t>다음 달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일에 가는 비행기야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當然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~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下個月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號的飛機。</a:t>
            </a:r>
            <a:endParaRPr lang="ko-KR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0" name="群組 49"/>
          <p:cNvGrpSpPr/>
          <p:nvPr/>
        </p:nvGrpSpPr>
        <p:grpSpPr>
          <a:xfrm rot="10800000">
            <a:off x="1835696" y="4797152"/>
            <a:ext cx="5544616" cy="1008112"/>
            <a:chOff x="1475656" y="3356992"/>
            <a:chExt cx="5919614" cy="1008112"/>
          </a:xfrm>
        </p:grpSpPr>
        <p:pic>
          <p:nvPicPr>
            <p:cNvPr id="51" name="Picture 10" descr="http://api.ning.com/files/6aOMGtxdGe6dXwEboi74J72ofYfppISNT8TaIiSsm0pgfKqkXrm7V3nyInD5sLarmfFV*OvfcaLLbPnXZZ5Vj9KP0vuSktYA/01.jpg?width=750"/>
            <p:cNvPicPr>
              <a:picLocks noChangeAspect="1" noChangeArrowheads="1"/>
            </p:cNvPicPr>
            <p:nvPr/>
          </p:nvPicPr>
          <p:blipFill>
            <a:blip r:embed="rId2" cstate="print"/>
            <a:srcRect l="16128" t="64353" b="24744"/>
            <a:stretch>
              <a:fillRect/>
            </a:stretch>
          </p:blipFill>
          <p:spPr bwMode="auto">
            <a:xfrm>
              <a:off x="1475656" y="3356992"/>
              <a:ext cx="5919614" cy="1008112"/>
            </a:xfrm>
            <a:prstGeom prst="rect">
              <a:avLst/>
            </a:prstGeom>
            <a:noFill/>
          </p:spPr>
        </p:pic>
        <p:sp>
          <p:nvSpPr>
            <p:cNvPr id="52" name="矩形 51"/>
            <p:cNvSpPr/>
            <p:nvPr/>
          </p:nvSpPr>
          <p:spPr>
            <a:xfrm>
              <a:off x="1907704" y="3501008"/>
              <a:ext cx="482453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endParaRPr lang="en-US" altLang="ko-KR" dirty="0" smtClean="0"/>
            </a:p>
            <a:p>
              <a:endParaRPr lang="ko-KR" altLang="en-US" dirty="0"/>
            </a:p>
          </p:txBody>
        </p:sp>
      </p:grpSp>
      <p:pic>
        <p:nvPicPr>
          <p:cNvPr id="53" name="Picture 12" descr="http://thumb.mt.co.kr/06/2013/08/2013080315261411849_1.jpg"/>
          <p:cNvPicPr>
            <a:picLocks noChangeAspect="1" noChangeArrowheads="1"/>
          </p:cNvPicPr>
          <p:nvPr/>
        </p:nvPicPr>
        <p:blipFill>
          <a:blip r:embed="rId3" cstate="print"/>
          <a:srcRect l="4044" t="8072" r="8352" b="28523"/>
          <a:stretch>
            <a:fillRect/>
          </a:stretch>
        </p:blipFill>
        <p:spPr bwMode="auto">
          <a:xfrm>
            <a:off x="7380312" y="4581128"/>
            <a:ext cx="1296144" cy="1248139"/>
          </a:xfrm>
          <a:prstGeom prst="rect">
            <a:avLst/>
          </a:prstGeom>
          <a:noFill/>
        </p:spPr>
      </p:pic>
      <p:sp>
        <p:nvSpPr>
          <p:cNvPr id="54" name="矩形 53"/>
          <p:cNvSpPr/>
          <p:nvPr/>
        </p:nvSpPr>
        <p:spPr>
          <a:xfrm>
            <a:off x="2915816" y="5013176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며칠 안 남았네</a:t>
            </a:r>
            <a:r>
              <a:rPr lang="en-US" altLang="ko-KR" dirty="0" smtClean="0"/>
              <a:t>~ </a:t>
            </a:r>
            <a:r>
              <a:rPr lang="ko-KR" altLang="en-US" dirty="0" smtClean="0"/>
              <a:t>숙소는 정했어</a:t>
            </a:r>
            <a:r>
              <a:rPr lang="en-US" altLang="ko-KR" dirty="0" smtClean="0"/>
              <a:t>? </a:t>
            </a:r>
            <a:endParaRPr lang="ko-KR" altLang="en-US" dirty="0" smtClean="0"/>
          </a:p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沒剩幾天了耶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~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住的地方決定了嗎？</a:t>
            </a:r>
            <a:endParaRPr lang="ko-KR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763688" y="3501008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/>
              <a:t>의신</a:t>
            </a:r>
            <a:endParaRPr lang="zh-TW" altLang="en-US" sz="1400" dirty="0"/>
          </a:p>
        </p:txBody>
      </p:sp>
      <p:sp>
        <p:nvSpPr>
          <p:cNvPr id="56" name="五邊形 55"/>
          <p:cNvSpPr/>
          <p:nvPr/>
        </p:nvSpPr>
        <p:spPr>
          <a:xfrm rot="10800000">
            <a:off x="323528" y="116632"/>
            <a:ext cx="1296144" cy="459432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611560" y="148570"/>
            <a:ext cx="852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bg1"/>
                </a:solidFill>
              </a:rPr>
              <a:t>CHATS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://i.ytimg.com/vi/v3J7wCGHy2Q/maxresdefault.jpg"/>
          <p:cNvPicPr>
            <a:picLocks noChangeAspect="1" noChangeArrowheads="1"/>
          </p:cNvPicPr>
          <p:nvPr/>
        </p:nvPicPr>
        <p:blipFill>
          <a:blip r:embed="rId4" cstate="print"/>
          <a:srcRect r="40938"/>
          <a:stretch>
            <a:fillRect/>
          </a:stretch>
        </p:blipFill>
        <p:spPr bwMode="auto">
          <a:xfrm>
            <a:off x="251520" y="980728"/>
            <a:ext cx="1224136" cy="1165860"/>
          </a:xfrm>
          <a:prstGeom prst="rect">
            <a:avLst/>
          </a:prstGeom>
          <a:noFill/>
        </p:spPr>
      </p:pic>
      <p:pic>
        <p:nvPicPr>
          <p:cNvPr id="37" name="Picture 2" descr="http://i.ytimg.com/vi/v3J7wCGHy2Q/maxresdefault.jpg"/>
          <p:cNvPicPr>
            <a:picLocks noChangeAspect="1" noChangeArrowheads="1"/>
          </p:cNvPicPr>
          <p:nvPr/>
        </p:nvPicPr>
        <p:blipFill>
          <a:blip r:embed="rId4" cstate="print"/>
          <a:srcRect r="40938"/>
          <a:stretch>
            <a:fillRect/>
          </a:stretch>
        </p:blipFill>
        <p:spPr bwMode="auto">
          <a:xfrm>
            <a:off x="251520" y="3645024"/>
            <a:ext cx="1224136" cy="1165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0" y="0"/>
            <a:ext cx="7884368" cy="69269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7884368" y="0"/>
            <a:ext cx="1259632" cy="69269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接點 17"/>
          <p:cNvCxnSpPr/>
          <p:nvPr/>
        </p:nvCxnSpPr>
        <p:spPr>
          <a:xfrm>
            <a:off x="7884368" y="0"/>
            <a:ext cx="0" cy="6926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8244408" y="188640"/>
            <a:ext cx="64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8252792" y="341040"/>
            <a:ext cx="64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8244408" y="493440"/>
            <a:ext cx="64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圓角矩形 24"/>
          <p:cNvSpPr/>
          <p:nvPr/>
        </p:nvSpPr>
        <p:spPr>
          <a:xfrm>
            <a:off x="7952368" y="6253563"/>
            <a:ext cx="1080120" cy="50405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發送</a:t>
            </a:r>
          </a:p>
        </p:txBody>
      </p:sp>
      <p:sp>
        <p:nvSpPr>
          <p:cNvPr id="27" name="圓角矩形 26"/>
          <p:cNvSpPr/>
          <p:nvPr/>
        </p:nvSpPr>
        <p:spPr>
          <a:xfrm>
            <a:off x="1691680" y="6309320"/>
            <a:ext cx="6120680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輸入發送的訊息</a:t>
            </a:r>
          </a:p>
        </p:txBody>
      </p:sp>
      <p:sp>
        <p:nvSpPr>
          <p:cNvPr id="28" name="加號 27"/>
          <p:cNvSpPr/>
          <p:nvPr/>
        </p:nvSpPr>
        <p:spPr>
          <a:xfrm>
            <a:off x="202622" y="6280036"/>
            <a:ext cx="576064" cy="504056"/>
          </a:xfrm>
          <a:prstGeom prst="mathPlu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971600" y="6309320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1259632" y="6309320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流程圖: 延遲 31"/>
          <p:cNvSpPr/>
          <p:nvPr/>
        </p:nvSpPr>
        <p:spPr>
          <a:xfrm rot="5400000">
            <a:off x="1065910" y="6425933"/>
            <a:ext cx="288032" cy="432048"/>
          </a:xfrm>
          <a:prstGeom prst="flowChartDelay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106" name="Picture 10" descr="http://api.ning.com/files/6aOMGtxdGe6dXwEboi74J72ofYfppISNT8TaIiSsm0pgfKqkXrm7V3nyInD5sLarmfFV*OvfcaLLbPnXZZ5Vj9KP0vuSktYA/01.jpg?width=750"/>
          <p:cNvPicPr>
            <a:picLocks noChangeAspect="1" noChangeArrowheads="1"/>
          </p:cNvPicPr>
          <p:nvPr/>
        </p:nvPicPr>
        <p:blipFill>
          <a:blip r:embed="rId2" cstate="print"/>
          <a:srcRect l="16128" t="64353" b="24744"/>
          <a:stretch>
            <a:fillRect/>
          </a:stretch>
        </p:blipFill>
        <p:spPr bwMode="auto">
          <a:xfrm>
            <a:off x="1475656" y="1052736"/>
            <a:ext cx="6264696" cy="1008112"/>
          </a:xfrm>
          <a:prstGeom prst="rect">
            <a:avLst/>
          </a:prstGeom>
          <a:noFill/>
        </p:spPr>
      </p:pic>
      <p:sp>
        <p:nvSpPr>
          <p:cNvPr id="36" name="矩形 35"/>
          <p:cNvSpPr/>
          <p:nvPr/>
        </p:nvSpPr>
        <p:spPr>
          <a:xfrm>
            <a:off x="3897640" y="12573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</a:rPr>
              <a:t>의신</a:t>
            </a:r>
            <a:endParaRPr lang="zh-TW" altLang="en-US" sz="2400" b="1" dirty="0">
              <a:solidFill>
                <a:schemeClr val="bg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907704" y="1196752"/>
            <a:ext cx="518457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o-KR" altLang="en-US" dirty="0" smtClean="0"/>
              <a:t>응</a:t>
            </a:r>
            <a:r>
              <a:rPr lang="en-US" altLang="ko-KR" dirty="0" smtClean="0"/>
              <a:t>~</a:t>
            </a:r>
            <a:r>
              <a:rPr lang="ko-KR" altLang="en-US" dirty="0" smtClean="0"/>
              <a:t>일단 고시원을 예약했어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근데 나 부탁이 있어</a:t>
            </a:r>
            <a:r>
              <a:rPr lang="en-US" altLang="ko-KR" dirty="0" smtClean="0"/>
              <a:t>…</a:t>
            </a:r>
            <a:endParaRPr lang="ko-KR" altLang="en-US" dirty="0" smtClean="0"/>
          </a:p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嗯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~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先預約好了考試院。但我有個請託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endParaRPr lang="ko-KR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763688" y="827420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/>
              <a:t>의신</a:t>
            </a:r>
            <a:endParaRPr lang="zh-TW" altLang="en-US" sz="1400" dirty="0"/>
          </a:p>
        </p:txBody>
      </p:sp>
      <p:pic>
        <p:nvPicPr>
          <p:cNvPr id="41" name="Picture 10" descr="http://api.ning.com/files/6aOMGtxdGe6dXwEboi74J72ofYfppISNT8TaIiSsm0pgfKqkXrm7V3nyInD5sLarmfFV*OvfcaLLbPnXZZ5Vj9KP0vuSktYA/01.jpg?width=750"/>
          <p:cNvPicPr>
            <a:picLocks noChangeAspect="1" noChangeArrowheads="1"/>
          </p:cNvPicPr>
          <p:nvPr/>
        </p:nvPicPr>
        <p:blipFill>
          <a:blip r:embed="rId2" cstate="print"/>
          <a:srcRect l="16128" t="64353" r="5313" b="24744"/>
          <a:stretch>
            <a:fillRect/>
          </a:stretch>
        </p:blipFill>
        <p:spPr bwMode="auto">
          <a:xfrm rot="10800000">
            <a:off x="251520" y="2636912"/>
            <a:ext cx="7128788" cy="1008112"/>
          </a:xfrm>
          <a:prstGeom prst="rect">
            <a:avLst/>
          </a:prstGeom>
          <a:noFill/>
        </p:spPr>
      </p:pic>
      <p:pic>
        <p:nvPicPr>
          <p:cNvPr id="4108" name="Picture 12" descr="http://thumb.mt.co.kr/06/2013/08/2013080315261411849_1.jpg"/>
          <p:cNvPicPr>
            <a:picLocks noChangeAspect="1" noChangeArrowheads="1"/>
          </p:cNvPicPr>
          <p:nvPr/>
        </p:nvPicPr>
        <p:blipFill>
          <a:blip r:embed="rId3" cstate="print"/>
          <a:srcRect l="4044" t="8072" r="8352" b="28523"/>
          <a:stretch>
            <a:fillRect/>
          </a:stretch>
        </p:blipFill>
        <p:spPr bwMode="auto">
          <a:xfrm>
            <a:off x="7380312" y="2420888"/>
            <a:ext cx="1296144" cy="1248139"/>
          </a:xfrm>
          <a:prstGeom prst="rect">
            <a:avLst/>
          </a:prstGeom>
          <a:noFill/>
        </p:spPr>
      </p:pic>
      <p:sp>
        <p:nvSpPr>
          <p:cNvPr id="43" name="矩形 42"/>
          <p:cNvSpPr/>
          <p:nvPr/>
        </p:nvSpPr>
        <p:spPr>
          <a:xfrm>
            <a:off x="683568" y="2780928"/>
            <a:ext cx="610242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o-KR" altLang="en-US" dirty="0" smtClean="0"/>
              <a:t>뭔데</a:t>
            </a:r>
            <a:r>
              <a:rPr lang="en-US" altLang="ko-KR" dirty="0" smtClean="0"/>
              <a:t>? </a:t>
            </a:r>
            <a:r>
              <a:rPr lang="ko-KR" altLang="en-US" dirty="0" smtClean="0"/>
              <a:t>오랜만에 네가 오는거니까 내가 무조건 도와줄게</a:t>
            </a:r>
            <a:r>
              <a:rPr lang="en-US" altLang="ko-KR" dirty="0" smtClean="0"/>
              <a:t>. </a:t>
            </a:r>
            <a:endParaRPr lang="ko-KR" altLang="en-US" dirty="0" smtClean="0"/>
          </a:p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什麼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? 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因為你隔了好久才來這趟，我一定幫你。</a:t>
            </a:r>
          </a:p>
        </p:txBody>
      </p:sp>
      <p:grpSp>
        <p:nvGrpSpPr>
          <p:cNvPr id="2" name="群組 48"/>
          <p:cNvGrpSpPr/>
          <p:nvPr/>
        </p:nvGrpSpPr>
        <p:grpSpPr>
          <a:xfrm>
            <a:off x="1619672" y="4221088"/>
            <a:ext cx="7272808" cy="1296144"/>
            <a:chOff x="1475656" y="3356992"/>
            <a:chExt cx="5451909" cy="1008112"/>
          </a:xfrm>
        </p:grpSpPr>
        <p:pic>
          <p:nvPicPr>
            <p:cNvPr id="46" name="Picture 10" descr="http://api.ning.com/files/6aOMGtxdGe6dXwEboi74J72ofYfppISNT8TaIiSsm0pgfKqkXrm7V3nyInD5sLarmfFV*OvfcaLLbPnXZZ5Vj9KP0vuSktYA/01.jpg?width=750"/>
            <p:cNvPicPr>
              <a:picLocks noChangeAspect="1" noChangeArrowheads="1"/>
            </p:cNvPicPr>
            <p:nvPr/>
          </p:nvPicPr>
          <p:blipFill>
            <a:blip r:embed="rId2" cstate="print"/>
            <a:srcRect l="16128" t="64353" r="6627" b="24744"/>
            <a:stretch>
              <a:fillRect/>
            </a:stretch>
          </p:blipFill>
          <p:spPr bwMode="auto">
            <a:xfrm>
              <a:off x="1475656" y="3356992"/>
              <a:ext cx="5451909" cy="1008112"/>
            </a:xfrm>
            <a:prstGeom prst="rect">
              <a:avLst/>
            </a:prstGeom>
            <a:noFill/>
          </p:spPr>
        </p:pic>
        <p:sp>
          <p:nvSpPr>
            <p:cNvPr id="48" name="矩形 47"/>
            <p:cNvSpPr/>
            <p:nvPr/>
          </p:nvSpPr>
          <p:spPr>
            <a:xfrm>
              <a:off x="1907704" y="3501008"/>
              <a:ext cx="482453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endParaRPr lang="en-US" altLang="ko-KR" dirty="0" smtClean="0"/>
            </a:p>
            <a:p>
              <a:endParaRPr lang="ko-KR" altLang="en-US" dirty="0"/>
            </a:p>
          </p:txBody>
        </p:sp>
      </p:grpSp>
      <p:sp>
        <p:nvSpPr>
          <p:cNvPr id="47" name="矩形 46"/>
          <p:cNvSpPr/>
          <p:nvPr/>
        </p:nvSpPr>
        <p:spPr>
          <a:xfrm>
            <a:off x="2051720" y="4437112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별일 아니고 그냥 짐이 좀 많은데 고시원은 </a:t>
            </a:r>
            <a:r>
              <a:rPr lang="en-US" altLang="ko-KR" dirty="0" smtClean="0"/>
              <a:t>5</a:t>
            </a:r>
            <a:r>
              <a:rPr lang="ko-KR" altLang="en-US" dirty="0" smtClean="0"/>
              <a:t>층에 있으니까</a:t>
            </a:r>
            <a:r>
              <a:rPr lang="en-US" altLang="ko-KR" dirty="0" smtClean="0"/>
              <a:t>…</a:t>
            </a:r>
            <a:endParaRPr lang="ko-KR" altLang="en-US" dirty="0" smtClean="0"/>
          </a:p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也不是什麼特別的啦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~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就是我的行李有點多，但是考試院在五樓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endParaRPr lang="ko-KR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868021" y="4005064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/>
              <a:t>의신</a:t>
            </a:r>
            <a:endParaRPr lang="zh-TW" altLang="en-US" sz="1400" dirty="0"/>
          </a:p>
        </p:txBody>
      </p:sp>
      <p:sp>
        <p:nvSpPr>
          <p:cNvPr id="56" name="五邊形 55"/>
          <p:cNvSpPr/>
          <p:nvPr/>
        </p:nvSpPr>
        <p:spPr>
          <a:xfrm rot="10800000">
            <a:off x="323528" y="116632"/>
            <a:ext cx="1296144" cy="459432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611560" y="148570"/>
            <a:ext cx="852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bg1"/>
                </a:solidFill>
              </a:rPr>
              <a:t>CHATS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pic>
        <p:nvPicPr>
          <p:cNvPr id="31" name="Picture 2" descr="http://i.ytimg.com/vi/v3J7wCGHy2Q/maxresdefault.jpg"/>
          <p:cNvPicPr>
            <a:picLocks noChangeAspect="1" noChangeArrowheads="1"/>
          </p:cNvPicPr>
          <p:nvPr/>
        </p:nvPicPr>
        <p:blipFill>
          <a:blip r:embed="rId4" cstate="print"/>
          <a:srcRect r="40938"/>
          <a:stretch>
            <a:fillRect/>
          </a:stretch>
        </p:blipFill>
        <p:spPr bwMode="auto">
          <a:xfrm>
            <a:off x="251520" y="908720"/>
            <a:ext cx="1224136" cy="1165860"/>
          </a:xfrm>
          <a:prstGeom prst="rect">
            <a:avLst/>
          </a:prstGeom>
          <a:noFill/>
        </p:spPr>
      </p:pic>
      <p:pic>
        <p:nvPicPr>
          <p:cNvPr id="33" name="Picture 2" descr="http://i.ytimg.com/vi/v3J7wCGHy2Q/maxresdefault.jpg"/>
          <p:cNvPicPr>
            <a:picLocks noChangeAspect="1" noChangeArrowheads="1"/>
          </p:cNvPicPr>
          <p:nvPr/>
        </p:nvPicPr>
        <p:blipFill>
          <a:blip r:embed="rId4" cstate="print"/>
          <a:srcRect r="40938"/>
          <a:stretch>
            <a:fillRect/>
          </a:stretch>
        </p:blipFill>
        <p:spPr bwMode="auto">
          <a:xfrm>
            <a:off x="323528" y="4221088"/>
            <a:ext cx="1224136" cy="1165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群組 48"/>
          <p:cNvGrpSpPr/>
          <p:nvPr/>
        </p:nvGrpSpPr>
        <p:grpSpPr>
          <a:xfrm rot="10800000">
            <a:off x="323528" y="836712"/>
            <a:ext cx="6696744" cy="1728192"/>
            <a:chOff x="1475656" y="3356992"/>
            <a:chExt cx="5451909" cy="1008112"/>
          </a:xfrm>
        </p:grpSpPr>
        <p:pic>
          <p:nvPicPr>
            <p:cNvPr id="50" name="Picture 10" descr="http://api.ning.com/files/6aOMGtxdGe6dXwEboi74J72ofYfppISNT8TaIiSsm0pgfKqkXrm7V3nyInD5sLarmfFV*OvfcaLLbPnXZZ5Vj9KP0vuSktYA/01.jpg?width=750"/>
            <p:cNvPicPr>
              <a:picLocks noChangeAspect="1" noChangeArrowheads="1"/>
            </p:cNvPicPr>
            <p:nvPr/>
          </p:nvPicPr>
          <p:blipFill>
            <a:blip r:embed="rId2" cstate="print"/>
            <a:srcRect l="16128" t="64353" r="6627" b="24744"/>
            <a:stretch>
              <a:fillRect/>
            </a:stretch>
          </p:blipFill>
          <p:spPr bwMode="auto">
            <a:xfrm>
              <a:off x="1475656" y="3356992"/>
              <a:ext cx="5451909" cy="1008112"/>
            </a:xfrm>
            <a:prstGeom prst="rect">
              <a:avLst/>
            </a:prstGeom>
            <a:noFill/>
          </p:spPr>
        </p:pic>
        <p:sp>
          <p:nvSpPr>
            <p:cNvPr id="58" name="矩形 57"/>
            <p:cNvSpPr/>
            <p:nvPr/>
          </p:nvSpPr>
          <p:spPr>
            <a:xfrm>
              <a:off x="1907704" y="3501008"/>
              <a:ext cx="482453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endParaRPr lang="en-US" altLang="ko-KR" dirty="0" smtClean="0"/>
            </a:p>
            <a:p>
              <a:endParaRPr lang="ko-KR" altLang="en-US" dirty="0"/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0" y="0"/>
            <a:ext cx="7884368" cy="69269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7884368" y="0"/>
            <a:ext cx="1259632" cy="69269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接點 17"/>
          <p:cNvCxnSpPr/>
          <p:nvPr/>
        </p:nvCxnSpPr>
        <p:spPr>
          <a:xfrm>
            <a:off x="7884368" y="0"/>
            <a:ext cx="0" cy="6926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8244408" y="188640"/>
            <a:ext cx="64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8252792" y="341040"/>
            <a:ext cx="64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8244408" y="493440"/>
            <a:ext cx="64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圓角矩形 24"/>
          <p:cNvSpPr/>
          <p:nvPr/>
        </p:nvSpPr>
        <p:spPr>
          <a:xfrm>
            <a:off x="7952368" y="6253563"/>
            <a:ext cx="1080120" cy="50405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發送</a:t>
            </a:r>
          </a:p>
        </p:txBody>
      </p:sp>
      <p:sp>
        <p:nvSpPr>
          <p:cNvPr id="27" name="圓角矩形 26"/>
          <p:cNvSpPr/>
          <p:nvPr/>
        </p:nvSpPr>
        <p:spPr>
          <a:xfrm>
            <a:off x="1691680" y="6309320"/>
            <a:ext cx="6120680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輸入發送的訊息</a:t>
            </a:r>
          </a:p>
        </p:txBody>
      </p:sp>
      <p:sp>
        <p:nvSpPr>
          <p:cNvPr id="28" name="加號 27"/>
          <p:cNvSpPr/>
          <p:nvPr/>
        </p:nvSpPr>
        <p:spPr>
          <a:xfrm>
            <a:off x="202622" y="6280036"/>
            <a:ext cx="576064" cy="504056"/>
          </a:xfrm>
          <a:prstGeom prst="mathPlus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971600" y="6309320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1259632" y="6309320"/>
            <a:ext cx="144016" cy="14401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流程圖: 延遲 31"/>
          <p:cNvSpPr/>
          <p:nvPr/>
        </p:nvSpPr>
        <p:spPr>
          <a:xfrm rot="5400000">
            <a:off x="1065910" y="6425933"/>
            <a:ext cx="288032" cy="432048"/>
          </a:xfrm>
          <a:prstGeom prst="flowChartDelay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3897640" y="12573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</a:rPr>
              <a:t>의신</a:t>
            </a:r>
            <a:endParaRPr lang="zh-TW" altLang="en-US" sz="2400" b="1" dirty="0">
              <a:solidFill>
                <a:schemeClr val="bg1"/>
              </a:solidFill>
            </a:endParaRPr>
          </a:p>
        </p:txBody>
      </p:sp>
      <p:pic>
        <p:nvPicPr>
          <p:cNvPr id="4108" name="Picture 12" descr="http://thumb.mt.co.kr/06/2013/08/2013080315261411849_1.jpg"/>
          <p:cNvPicPr>
            <a:picLocks noChangeAspect="1" noChangeArrowheads="1"/>
          </p:cNvPicPr>
          <p:nvPr/>
        </p:nvPicPr>
        <p:blipFill>
          <a:blip r:embed="rId3" cstate="print"/>
          <a:srcRect l="4044" t="8072" r="8352" b="28523"/>
          <a:stretch>
            <a:fillRect/>
          </a:stretch>
        </p:blipFill>
        <p:spPr bwMode="auto">
          <a:xfrm>
            <a:off x="7164288" y="1124744"/>
            <a:ext cx="1296144" cy="1248139"/>
          </a:xfrm>
          <a:prstGeom prst="rect">
            <a:avLst/>
          </a:prstGeom>
          <a:noFill/>
        </p:spPr>
      </p:pic>
      <p:grpSp>
        <p:nvGrpSpPr>
          <p:cNvPr id="2" name="群組 48"/>
          <p:cNvGrpSpPr/>
          <p:nvPr/>
        </p:nvGrpSpPr>
        <p:grpSpPr>
          <a:xfrm>
            <a:off x="1619672" y="2852936"/>
            <a:ext cx="7272808" cy="1584176"/>
            <a:chOff x="1475656" y="3356992"/>
            <a:chExt cx="5451909" cy="1008112"/>
          </a:xfrm>
        </p:grpSpPr>
        <p:pic>
          <p:nvPicPr>
            <p:cNvPr id="46" name="Picture 10" descr="http://api.ning.com/files/6aOMGtxdGe6dXwEboi74J72ofYfppISNT8TaIiSsm0pgfKqkXrm7V3nyInD5sLarmfFV*OvfcaLLbPnXZZ5Vj9KP0vuSktYA/01.jpg?width=750"/>
            <p:cNvPicPr>
              <a:picLocks noChangeAspect="1" noChangeArrowheads="1"/>
            </p:cNvPicPr>
            <p:nvPr/>
          </p:nvPicPr>
          <p:blipFill>
            <a:blip r:embed="rId2" cstate="print"/>
            <a:srcRect l="16128" t="64353" r="6627" b="24744"/>
            <a:stretch>
              <a:fillRect/>
            </a:stretch>
          </p:blipFill>
          <p:spPr bwMode="auto">
            <a:xfrm>
              <a:off x="1475656" y="3356992"/>
              <a:ext cx="5451909" cy="1008112"/>
            </a:xfrm>
            <a:prstGeom prst="rect">
              <a:avLst/>
            </a:prstGeom>
            <a:noFill/>
          </p:spPr>
        </p:pic>
        <p:sp>
          <p:nvSpPr>
            <p:cNvPr id="48" name="矩形 47"/>
            <p:cNvSpPr/>
            <p:nvPr/>
          </p:nvSpPr>
          <p:spPr>
            <a:xfrm>
              <a:off x="1907704" y="3501008"/>
              <a:ext cx="482453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endParaRPr lang="en-US" altLang="ko-KR" dirty="0" smtClean="0"/>
            </a:p>
            <a:p>
              <a:endParaRPr lang="ko-KR" altLang="en-US" dirty="0"/>
            </a:p>
          </p:txBody>
        </p:sp>
      </p:grpSp>
      <p:sp>
        <p:nvSpPr>
          <p:cNvPr id="54" name="矩形 53"/>
          <p:cNvSpPr/>
          <p:nvPr/>
        </p:nvSpPr>
        <p:spPr>
          <a:xfrm>
            <a:off x="683568" y="1159584"/>
            <a:ext cx="55446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헐</a:t>
            </a:r>
            <a:r>
              <a:rPr lang="en-US" altLang="ko-KR" dirty="0" smtClean="0"/>
              <a:t>…</a:t>
            </a:r>
            <a:r>
              <a:rPr lang="ko-KR" altLang="en-US" dirty="0" smtClean="0"/>
              <a:t>알았어</a:t>
            </a:r>
            <a:r>
              <a:rPr lang="en-US" altLang="ko-KR" dirty="0" smtClean="0"/>
              <a:t>. </a:t>
            </a:r>
            <a:r>
              <a:rPr lang="ko-KR" altLang="en-US" dirty="0" smtClean="0"/>
              <a:t>민호랑 종석이 불러와서 같이 도와줄게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그리고 짐을 다 풀고 같이 밥 먹자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嚇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知道了。我會叫敏浩跟鍾碩來一起幫忙，然後整理好行李後一起吃個飯吧。</a:t>
            </a:r>
          </a:p>
          <a:p>
            <a:endParaRPr lang="ko-KR" altLang="en-US" dirty="0"/>
          </a:p>
        </p:txBody>
      </p:sp>
      <p:sp>
        <p:nvSpPr>
          <p:cNvPr id="55" name="矩形 54"/>
          <p:cNvSpPr/>
          <p:nvPr/>
        </p:nvSpPr>
        <p:spPr>
          <a:xfrm>
            <a:off x="1763688" y="2636912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/>
              <a:t>의신</a:t>
            </a:r>
            <a:endParaRPr lang="zh-TW" altLang="en-US" sz="1400" dirty="0"/>
          </a:p>
        </p:txBody>
      </p:sp>
      <p:sp>
        <p:nvSpPr>
          <p:cNvPr id="56" name="五邊形 55"/>
          <p:cNvSpPr/>
          <p:nvPr/>
        </p:nvSpPr>
        <p:spPr>
          <a:xfrm rot="10800000">
            <a:off x="323528" y="116632"/>
            <a:ext cx="1296144" cy="459432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611560" y="148570"/>
            <a:ext cx="852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chemeClr val="bg1"/>
                </a:solidFill>
              </a:rPr>
              <a:t>CHATS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2087216" y="2996952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고마워</a:t>
            </a:r>
            <a:r>
              <a:rPr lang="en-US" altLang="ko-KR" dirty="0" smtClean="0"/>
              <a:t>~</a:t>
            </a:r>
            <a:r>
              <a:rPr lang="ko-KR" altLang="en-US" dirty="0" smtClean="0"/>
              <a:t>내가 한턱 낼게</a:t>
            </a:r>
            <a:r>
              <a:rPr lang="en-US" altLang="ko-KR" dirty="0" smtClean="0"/>
              <a:t>! </a:t>
            </a:r>
            <a:r>
              <a:rPr lang="ko-KR" altLang="en-US" dirty="0" smtClean="0"/>
              <a:t>한국에 처음 가는 것도 아닌데 왜 이렇게 시간이 가까워질수록 떨리지</a:t>
            </a:r>
            <a:r>
              <a:rPr lang="en-US" altLang="ko-KR" dirty="0" smtClean="0"/>
              <a:t>?</a:t>
            </a:r>
            <a:endParaRPr lang="ko-KR" altLang="en-US" dirty="0" smtClean="0"/>
          </a:p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依晨：謝謝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~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我來請客！又不是第一次去韓國，怎麼時間越接</a:t>
            </a:r>
            <a:endParaRPr lang="en-US" altLang="ko-K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近越緊張呢？</a:t>
            </a:r>
            <a:endParaRPr lang="ko-KR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" name="Picture 12" descr="http://thumb.mt.co.kr/06/2013/08/2013080315261411849_1.jpg"/>
          <p:cNvPicPr>
            <a:picLocks noChangeAspect="1" noChangeArrowheads="1"/>
          </p:cNvPicPr>
          <p:nvPr/>
        </p:nvPicPr>
        <p:blipFill>
          <a:blip r:embed="rId3" cstate="print"/>
          <a:srcRect l="4044" t="8072" r="8352" b="28523"/>
          <a:stretch>
            <a:fillRect/>
          </a:stretch>
        </p:blipFill>
        <p:spPr bwMode="auto">
          <a:xfrm>
            <a:off x="7236296" y="4509120"/>
            <a:ext cx="1296144" cy="1248139"/>
          </a:xfrm>
          <a:prstGeom prst="rect">
            <a:avLst/>
          </a:prstGeom>
          <a:noFill/>
        </p:spPr>
      </p:pic>
      <p:grpSp>
        <p:nvGrpSpPr>
          <p:cNvPr id="62" name="群組 61"/>
          <p:cNvGrpSpPr/>
          <p:nvPr/>
        </p:nvGrpSpPr>
        <p:grpSpPr>
          <a:xfrm rot="10800000">
            <a:off x="467544" y="4509120"/>
            <a:ext cx="6696744" cy="1296144"/>
            <a:chOff x="1475656" y="3356992"/>
            <a:chExt cx="5451909" cy="1008112"/>
          </a:xfrm>
        </p:grpSpPr>
        <p:pic>
          <p:nvPicPr>
            <p:cNvPr id="63" name="Picture 10" descr="http://api.ning.com/files/6aOMGtxdGe6dXwEboi74J72ofYfppISNT8TaIiSsm0pgfKqkXrm7V3nyInD5sLarmfFV*OvfcaLLbPnXZZ5Vj9KP0vuSktYA/01.jpg?width=750"/>
            <p:cNvPicPr>
              <a:picLocks noChangeAspect="1" noChangeArrowheads="1"/>
            </p:cNvPicPr>
            <p:nvPr/>
          </p:nvPicPr>
          <p:blipFill>
            <a:blip r:embed="rId2" cstate="print"/>
            <a:srcRect l="16128" t="64353" r="6627" b="24744"/>
            <a:stretch>
              <a:fillRect/>
            </a:stretch>
          </p:blipFill>
          <p:spPr bwMode="auto">
            <a:xfrm>
              <a:off x="1475656" y="3356992"/>
              <a:ext cx="5451909" cy="1008112"/>
            </a:xfrm>
            <a:prstGeom prst="rect">
              <a:avLst/>
            </a:prstGeom>
            <a:noFill/>
          </p:spPr>
        </p:pic>
        <p:sp>
          <p:nvSpPr>
            <p:cNvPr id="64" name="矩形 63"/>
            <p:cNvSpPr/>
            <p:nvPr/>
          </p:nvSpPr>
          <p:spPr>
            <a:xfrm>
              <a:off x="1907704" y="3501008"/>
              <a:ext cx="482453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endParaRPr lang="en-US" altLang="ko-KR" dirty="0" smtClean="0"/>
            </a:p>
            <a:p>
              <a:endParaRPr lang="ko-KR" altLang="en-US" dirty="0"/>
            </a:p>
          </p:txBody>
        </p:sp>
      </p:grpSp>
      <p:sp>
        <p:nvSpPr>
          <p:cNvPr id="65" name="矩形 64"/>
          <p:cNvSpPr/>
          <p:nvPr/>
        </p:nvSpPr>
        <p:spPr>
          <a:xfrm>
            <a:off x="611560" y="4725144"/>
            <a:ext cx="597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외국 사람치고 넌 한국어 잘하는 편이야 왜 떨려</a:t>
            </a:r>
            <a:r>
              <a:rPr lang="en-US" altLang="ko-KR" dirty="0" smtClean="0"/>
              <a:t>~ </a:t>
            </a:r>
            <a:r>
              <a:rPr lang="ko-KR" altLang="en-US" dirty="0" smtClean="0"/>
              <a:t>빨리 와</a:t>
            </a:r>
            <a:r>
              <a:rPr lang="en-US" altLang="ko-KR" dirty="0" smtClean="0"/>
              <a:t>~</a:t>
            </a:r>
            <a:endParaRPr lang="ko-KR" altLang="en-US" dirty="0" smtClean="0"/>
          </a:p>
          <a:p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就一個外國人來說，你的韓文算是很好的啦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~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緊張什麼？快點來吧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~</a:t>
            </a:r>
            <a:endParaRPr lang="ko-KR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4" name="Picture 2" descr="http://i.ytimg.com/vi/v3J7wCGHy2Q/maxresdefault.jpg"/>
          <p:cNvPicPr>
            <a:picLocks noChangeAspect="1" noChangeArrowheads="1"/>
          </p:cNvPicPr>
          <p:nvPr/>
        </p:nvPicPr>
        <p:blipFill>
          <a:blip r:embed="rId4" cstate="print"/>
          <a:srcRect r="40938"/>
          <a:stretch>
            <a:fillRect/>
          </a:stretch>
        </p:blipFill>
        <p:spPr bwMode="auto">
          <a:xfrm>
            <a:off x="395536" y="2924944"/>
            <a:ext cx="1224136" cy="1165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79512" y="299695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 </a:t>
            </a:r>
          </a:p>
          <a:p>
            <a:endParaRPr lang="ko-KR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395536" y="3212976"/>
          <a:ext cx="8352930" cy="3112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84176"/>
                <a:gridCol w="1224136"/>
                <a:gridCol w="1440160"/>
                <a:gridCol w="1368152"/>
                <a:gridCol w="1440160"/>
                <a:gridCol w="1296146"/>
              </a:tblGrid>
              <a:tr h="15560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smtClean="0"/>
                        <a:t>워킹홀</a:t>
                      </a:r>
                      <a:endParaRPr lang="en-US" altLang="ko-KR" sz="18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smtClean="0"/>
                        <a:t>리데이</a:t>
                      </a:r>
                      <a:endParaRPr lang="ko-KR" altLang="en-US" sz="1800" b="0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smtClean="0"/>
                        <a:t>숙소</a:t>
                      </a:r>
                      <a:endParaRPr lang="ko-KR" altLang="en-US" sz="1800" b="0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smtClean="0"/>
                        <a:t>고시원</a:t>
                      </a:r>
                      <a:endParaRPr lang="ko-KR" altLang="en-US" sz="1800" b="0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smtClean="0"/>
                        <a:t>짐을 풀다</a:t>
                      </a:r>
                      <a:endParaRPr lang="ko-KR" altLang="en-US" sz="1800" b="0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smtClean="0"/>
                        <a:t>비자</a:t>
                      </a:r>
                      <a:endParaRPr lang="ko-KR" altLang="en-US" sz="1800" b="0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smtClean="0"/>
                        <a:t>한턱 내다</a:t>
                      </a:r>
                      <a:endParaRPr lang="ko-KR" altLang="en-US" sz="1800" b="0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55606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打工度假，</a:t>
                      </a:r>
                      <a:endParaRPr lang="en-US" altLang="ko-KR" sz="18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英文「</a:t>
                      </a:r>
                      <a:r>
                        <a:rPr lang="en-US" altLang="ko-KR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Working Holiday</a:t>
                      </a:r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」，</a:t>
                      </a:r>
                      <a:endParaRPr lang="en-US" altLang="ko-KR" sz="180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可簡稱워홀</a:t>
                      </a:r>
                      <a:endParaRPr lang="zh-TW" alt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住處、落腳處</a:t>
                      </a:r>
                      <a:endParaRPr lang="zh-TW" alt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考試院，一種韓國特有的住所形態</a:t>
                      </a:r>
                      <a:endParaRPr lang="zh-TW" alt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整頓行李</a:t>
                      </a:r>
                      <a:endParaRPr lang="zh-TW" alt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簽證，英文「</a:t>
                      </a:r>
                      <a:r>
                        <a:rPr lang="en-US" altLang="ko-KR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Visa</a:t>
                      </a:r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」</a:t>
                      </a:r>
                      <a:endParaRPr lang="zh-TW" alt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請客</a:t>
                      </a:r>
                      <a:endParaRPr lang="ko-KR" altLang="en-US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395536" y="1772816"/>
            <a:ext cx="24416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800" dirty="0">
                <a:solidFill>
                  <a:schemeClr val="accent1">
                    <a:lumMod val="75000"/>
                  </a:schemeClr>
                </a:solidFill>
                <a:latin typeface="王漢宗特明體一標準" pitchFamily="18" charset="-120"/>
                <a:ea typeface="王漢宗特明體一標準" pitchFamily="18" charset="-120"/>
              </a:rPr>
              <a:t>單字</a:t>
            </a:r>
          </a:p>
        </p:txBody>
      </p:sp>
      <p:sp>
        <p:nvSpPr>
          <p:cNvPr id="3074" name="AutoShape 2" descr="data:image/jpeg;base64,/9j/4AAQSkZJRgABAQAAAQABAAD/2wCEAAkGBhASERQUEBIVFBUQFxAVFRUWFBUUFxUYExQYFhQVFRIYHCYeGBojHhgUIC8gIycpOCwtFR4xNjAqNSYtLCkBCQoKDgwOGQ8PGjUkHh8sNCkrNTUsKSwsKikqKSksLCktLDUsNS0qNSwsLSwpLCwsLywsKS0sLCw0LDUvNSk0Kf/AABEIALcBEwMBIgACEQEDEQH/xAAcAAEAAQUBAQAAAAAAAAAAAAAABwEDBQYIBAL/xABBEAABAwIDBgMHAQUHAwUAAAABAAIDBBEFITEGBxJBUWETIjIUI0JScYGRoRVicoKxCCRDkrLR8IPB0iUzRVOi/8QAGwEBAAIDAQEAAAAAAAAAAAAAAAQFAQIDBgf/xAAtEQEAAgIBAwEHAgcAAAAAAAAAAQIDEQQFITESExRBUWFxkcHwBjJCobHR4f/aAAwDAQACEQMRAD8AnFERAREQEREBERAREQEREBERAREQEREBERAREQEREBERAREQEREBERAREQEREBERAREQEREBfMjwASSABcknIADUkr6UP7+N4HgxewU7veTtvOR8ER0Z2L+f7v8AEg1zHt/VS3EnPpOF9JH7sROFhKAc5eL1Ncc7Hpa4OanHZ/GRVU0M/hvi8dgeGSWDhfMadRmOxByXNu6DYL9oVfHM3+7Upa6W+j3asi+9rnsO4Xq3r7yZKqta2jlcyGhcRE5ji3ikGTpQRy+Fva5+JB0zdVWg7AbXVH7KbV4w+ONtxwSkFpfGSGtfI0ZXc45WGYsbZreaepZI0Pjc17XAFrmkOa4HQhwyIQXUREBERAREQEREBERARCscdoKb2j2UTM9o4C/wuK7uEWzIGmoNtbXOgQe9zlC+9re9V0076OkjdA5luKd4Bc4OFwYRmA3943OuQstC3gbY4v8AtEiqkMUlHKHRRx3EbC3Nj2A+u4seJ1yQ7kMlv21NBHtDhLK2maPbKQEPjbqeEXlh6n52fW2pKDfN2227MTo2y3Amjsydg5PA9QHyu1H3HJbauRt3W2z8MrGy5mJ9mTsHxMJ1A+Zuo+45ldZ0lWyVjZI3BzJGtc1w0c1wuCPqEF5ERAREQEREBERAREQEREBEXzJIGgkkAAEknIADUkoMDtxtdFh1JJUSWJHljZe3iSOB4W/TIknkAVyrFFVYnW2F5Kirk1PNzjck/K0D8BvZbBvY28OJVh8M/wB3p+JkI+bPzSkdXWFugA7ret22Cw4Ph0mK1zfeys9yw5ODHehrejpDY9mgd0H1vCxeLBMMjwuid76dhM0gycGvykkPR0hBaOjQegUf7rNhDidYA8H2eCz5z1F/LED1cRbsA49Fg6yqqsSrS43knq5AAB1cbNaOjQLDsApg2sxCPZ/CWUNK4e11QJkkGRHELSzdRpwM+l9WoNU31bdiqnFHTECmozw+XJr5GjhJFvhYLtH8x6Ld/wCz3glWymfPLK8QTZQwE+U2PnmAPpuRwi1r2JN8lE27jYl+J1jYsxFHZ87xyYD6Qfmcch9zyXWNLSsjY1kbQ1kbWta0ZBrWiwAHQBBeREQEVCV5a7FYIReaVkY6vcG/i+qMxE2nUPWi1So3n4Yz/H4v4I5HfqG2/VWY96+GHWR4+sMn/YFa+qPmlRwuRMb9nP4luKLC4dtlQTm0VTGSdGl3A7/K6xWZ4lt5R747UnVo191UVAVVGjw43RyS08scMroZJGOayVtrscRk7P8A5a9rHNcivqKzD68ucXMqqWUlxcS4l4OZJPqDgfuHd12Qoh377v8Ax4vbqdvvadtpgBm+IfH3LP8ATf5Qgx+32ExY5hkeJ0bffwNImjGbi1uckZ6uYSXN6tJ6hR9uu27dhlYHPJ9nn4WTtHIX8sgHVpJP0LhzXq3Q7eHDqsMlP93qi1ko1DHaMlA7XsexPQL075dgPYKrxoG2pqoktA0jk1fH2Grm9rj4UGe3i7np5q5kuGRtfDXXe4ggRxOPmc4u0EbgeIWvncAaKSdiqaDCoafD561ss8he6NhIBFxxFkbdQy4cQXakm3RaRuN26M0TsNnkLJGNf7NILcXDY8TG8QI4mept75AjRqiraygrKHEJG1EjzPG8PExcS5+fFHM1xzzyPYi3JB2AFValu024ZidG2Q2E0dmTsGVngeoD5XDMfccltqAiIgIiICIiAiIgIiICh/f1t6YIhQQEiSobxTOGXDETYMB6vIN+wI+JTAsJtTsdR4hF4dXGHWvwvHlkjJ5sfqPpoeYKDnfdBsD+0arxJm3pqUtdJfSR2rIvvqew7hfe+Lb32+q8KB392pSWstpI/R8v05N7Z81I+8CglwjBRS4bFI5r+Js84AJY1w9499swX+nitYAWuMlFe6vYR2JVgDwfZ4OF856i/liB6uII+gcUG77ptnYcOo5MYrxbyO8Bp1DDlxNB+OQ2a3sb6OUW47jFTida6VwL5al7WsY3O1zwxxsHQZD9ea3PfVt2KqcUlMQKajPD5cmvkaOEkWy4Wjyj+Y8wtl3B7v8A/wCRqG/M2mB/D5rflrf5j0KCRN2+xLMMo2xZGWSz53j4nkekH5W+kfc81tiBEBeLF8YgpojJO8MYOZ1J5NaNXHsFax/G4qSF00xs1ugGrnH0taOZKgTaXaaetmMkpsBcMYD5YweQHXqef4A0tb0rTp/Trcu257VjzP6Q2faTezUTEspB4EenFkZXd76M+1z3Wizzue4ue5znHVziXE/c5r4RcJtM+Xs+PxcXHrrHXX+fyIiLCSWWcwHbStpCPClJYP8ADfd7PoAc2/ykLBokTpzyYqZa+m8bhO2yG8OnrbMd7qb/AOtxuHd43fF9Nf6rbLrl5riCCCQRYgjIgjQg8iph3c7fGpAp6l3vmjyPOXiga3/fA/Iz6rvS++0vJ9S6T7GJy4f5fjHy/wCJBXy9oIsRcHIg53+y+kXR59FGIYBgmzxdVyRuklme807COLgOvBF8LALjzuztp0NjZfbaHaKGqoa2NkT3gvhDbmzRbhc0nWRhsTpcHS11IG2uycWI0klPLlxeaN9rmORvoeP6HqCQuUgarDK3nFUUcn4LT/8AppH5Du6CuIUVVhtaWOJjnpJAWuHVpux7erSLEdQVMO09DHtFhLK2maBWUgIfGNTwi8kPcH1s+tuZVvb3CYscwuPE6Nvv6dpEsYzcWszkiPUsJLm9Wk9QtN3JYzWQ4i1lPE+aOezahjdGtv5ZSTk3gJvc6gkc0GF3dbaPwysZLmYn2ZOwfEwnMgfM31D6W5ldaU1Q2RjXsN2va1zT1DhcH8ELUaLdPhsdbLWGLjfI7jax1jFE7VzmM6l1zne18rLcgEFUREBERAREQEREBERAREQUc0HVavjmy746GphwhkVNLUcbrgFg4n2DyCPS4tFgdB2W0og5V2O3X1VTiPstTE+FsNn1FxYiO+Qa7Ql9rAi/M52K6kpaZkbGsjaGsja1rWgWDWtFgAOgFld4VVAVCVVa3vBxw0mHzyNNnkCOM9HynhB+1y7+VZiNzoRZvH2qNXUljHe5py5rOjnDJ8n30HYd1qaoAqqJady+kcbDXDirSvwgREWqQIiICIl0BfdPO5j2vY4tcwhzXDUEG4IXwiyxMRMal0PsftEK2lZLkHemRo+F7fV9jkR2Kzihvc9jJjqXwE+WobxAfvx5/q2/+UKYwpNZ3D591Dje757Ujx5j7KqId++7/wAeH26BvvadtpgBm+IfH3LP9N/lCl5UIWyChTcHszicDnzSN8Klnb6JLh8jh6JI2fCMyLnUHnkRLuEYDTUrS2mhZE17nPcGNtxOcbkk6n/sMhkveiAiIgIiICIiAiIgIiICIiAiIgIiICIiAoq381pEFNEPjkkef+mwAfq9Sqod3+g8VH0tU/1jUjjRvLDlmn00mYR4x1wD1X0vFRVHwn7f7L2qHyMM4rzWX0XpvMpy8Fb18+J+kiIijrAXzJIALlHOAzKxs83Ee3JTOLxpzW7+IUvVuqV4OPt3vPiP1ldkridMv6q17Q/5j+VaRX9OPipGorD55m6lys1vVfJP5mI/D0MrXDXP6/7r2wzh2n4WKX0x5BuFH5HCpkjdY1Kz6d17kce8RltNq/HfeY+0tt2Tq/CraZ97WljB+jjwO/RxXRjVzJhDuKWEjnJD/raumwqSkTG4lddctW98d6/GFURF0efEREBERAREQEREBERAREQEREBERAREQEXkhxaB8r4WysdLEGufGHAuYHX4S5uo0/p1C9aAow37UBdSwSj/AAZS0/SVn+7W/lSesLthgftlFPB8UjDwdnt8zD/mA/K6Yr+i8WaZK+qsw5eXohrCMjmP1Vh7CCQ4EEEgg6gg2IP0K+Ve5MVMsatG0DjcvNxb+rFbU/vzDICub3VHV45An9F4EUWOnYYnff8AK4t/EnNmutxH113/ANf2XZZ3O1/HJWkRTa0rSNVjSiy5r5rTfJO5kREWzkIiINp3d0hmradmtpWOP0Z5z/p/VdJNUObi8CJdLVOGTPdR93GxeR9Bwj+YqYwvP8iI9rbXzehtmnJix1n+mulURWaysjiY6SVwYyNrnPc42DWtFySei4uS8is0tXHKxr4ntex4Ba5pDmuB0IcMiFeQEREBERAREQEREBERAREQERaXt/vSpMMHA68tQ4XbC02yOjpH6Mb+SeQQbViOJxQRulnkbHGwXc95DQPuefZaa/a4YvQ1YweodHPFdrSWhjjzaRfNrXgOaHZEEcrLWcY4dpcHEsPlq6MucYQ424wPMyxOYe3NpOhFr+pRFsNtdLhlayZoJaPJNHpxxk+Ztj8QyI7gILezO09Th1c2oHF4kbnCZjiQXgm0sb753PfQgHkutcFxiKqgjngdxRzNDmn66gjkQbgjkQVBW+rY+ORjMWorOhqQwzcOl3gcE1uXFk13R1uZKsbi94Hs0/sU7vc1Lh4RJyjlOQHZr8h/EB1KDopUIQFVQQZvi2MME/tcTfdVB95b4JTzPQP1v81+oUbLrPEKCOaN8UrQ9kgLXNOhB/5que9vd3k2HvLmXkpnHySc2X0ZLbQ9DofrkrbiciJj0W8q/kYdT6oagiIrBDEREBERAXtwfCJaqZkMDeJ8psOg6uceTQMyey+MNwyWolbFAx0j3mzWt17k8gBzJyC6B3e7AMw+IufZ9RKB4jxo0a+Gy/w9TzI7ACNyM8Yq/V3w4pvP0Z7ZzA46Omigj0ibYnm5xze89yST91k0RUczudytY7KFQTv83gcR/Z1O7JvC6pcOZ1ZDftk49+EcipI3m7ctwyjdICDPLdkDTnd1s3kfK0G5+w5rmjZrAKjE61kLCXPncXSSOueEXvJK889Se5IHNYEnf2faesaJ53zujoYg4FjiOB8gF3OHF6AwZlwte4GealHZLeNQYjxNppfeMLrxvHC8tB9bW/E065aXzsot3v7TQ0NLHg9B5WsY3xyNQ31CMn5nnzu+o6lYDcnsQ6qqvapbtgoiHcVy3jkHmawO6D1O7WHxIOmEUTUX9oCjNbLDKwtpg7hiqG3de2RdIzUNJuQRoLXHSVYJ2va1zHBzXgOa4G4IcLgg8wQguIiICIiAiIgIiICIiAo330bv/bqXx4W3qaUOLbayR6vj7kepve4+JSQqFByTu422fhlY2XMxSWZOwfEwn1AfM31D7jmVtm+zYljHtxGjs6nrOFz+DNrXvHE2QfuyDP8Aiv8AMFY33bv/AGOp9qgbanqnEuAGUUpuXN7Ndm4fzDkFldzO1kVTC/CK+z45Wv8AA4jqD5nw35Eetp5EHsgu7h8Yknjnw6ohdNSua8h3CSyPj9cTnaAPvcDW4PW4jrb7Y6XDKx8Lrlh88Mnzxk+U3HxDQ9x3ClHeTvDdhP8A6dhlMKYNa0+Lwi3C8eqFufEdQXuubg5XzV6Ms2lwex4RX0XPIXfbI9mSgfZzeyDZtz+3/wC0aTgldeppg1sl9ZG6Ml+9rHuO4UgLjrZbaKfDK1kzAQ6FxbJGcuJt7SRuHLT7EA8l1vgmMRVUEc8DuKOZoc0/XUEciDcEciCg9ytz07XtLXtDmuBBa4Agg6gg6hXEQRVtXuSjeS/D3iInPwX3Mf8AI/Ms+huPooxxnY+upSfaKeRoHxhvGw/9Rt2/quo1SymY+Zenae6Nfj1t3js5Eui6sqtnqSQ3lpoXnq6Jjj+SFYj2Qw9ubaOmB7QR/wDipPv8fJx90n5uYaOhlmdwwxvkceTGuefw0Fb1s7uZrpyHVNqZnez5D9GA2H8x+yneGnYwWY1rR0aA0fgL7suN+dae1Y06V4tY8sLszsfSUDOGnZYu9cjvNI/+J3TsLDss1ZVRQZmbTuUqIiO0CsV1bHDG+SVwYyNrnvcdGtaLklXyoI397wOJ37Op3ZMLXVLhzdqyG/bJx78I5FYZe2l3vYXibpKXFKdrIXvd4ErrkAXswvI80Un7zTbO2XPYaLZCLAKOsqKOOSqmeCWAtDntZ8DTw6saSXOIAuBpkFHG5PYZs8rq6qAFNRkubxZNfIwcXEb/AAsHmPe3deqt3/VTcRfJCA+jBDGwuHCXNaf/AHA/Vr3ZnmLEAjJBHmF4dVYlWiNpMk1VIS5zupPE+Rx5AC5P0Urb0cehwqgjwihNnOYPHePVwOzdxH55Dcno3LQhSXgmD0xBr6akbBU1kINpBwG7hxgSNbcNJPDxEC5sL5hc5bQbKYrJiXg1UTjVVkhIJzZJc5uY8ZeGB09IbysgyG6HYH9o1fFK29NTFrpb6PdfyRfe1z2B6hdRtaALDQLC7HbKxYfSR08WfALvfaxkkd63n6nQcgAOSziAiIgIiICIiAiIgIiICIiDHbQ4FDWU0tPOLsmaWnqDq1zf3mmxH0XJOP4LU4ZWuieS2WneHMe3K4B4o5GHocj205LsdRxvn3f+30vjQtvU0oJaAM5I9Xx9zq5ve4+JBr+JwR7SYQ2aIAV1ECHNGRLrXez+GQDib0cLdVE+w21suGVrJ2gloPBNHpxxk+dv8QtcdCAr+7nbV+GVjZczE+zJ2D4mE6gfM31D7jmt+3m7qpaqqiq8KYJY6+zn8JAY1zhxeNxaBjxmT1v8wCDz76tkI5GMxahs6GpDDNw6Xfbgmty4smu6OA5kraNweE4lBBJ7SzgppbPha+4k4za7ms5McOtswCBmStt3dbFPw6iFPNN493F5HD7thdYlkYOZbfPPnc2F1tlkFUREBERAREQEREBERB4cbFR7PL7JweOWO8LjJDQ+3lLrArlaj2DxCfEhRzxvZPI4ukc8Xs295Ji7R41NwcyQOa63Vt0QvewvYi9hcA5kX+w/CCCd8G00VFTR4PQeVrGs8cg5hvqbG4jVzz53fUdStf3M7BCtqTU1DR7NSEOdxemSQeZrDf4R6ndrD4l79r9yOJe2B0TzUsqpfNMcnxl5u507egzPE3LLQZBZjelj8OF0EeEUJs5zPfvHqDHZu4rfHIbk9G5aEINR3lbzZquvbJSSvjioyW07mEtJPxy5fNp/CB1KnbdzXVlTQQz4gxglddzCG2cWEWa9zdGucLny8iNL2UDbodgf2jV8crb01MWulvo92rIh9dT2B6hdRMbYWGgQfSIiAiIgIiICIiAiIgIiICIiAqEKqIIix3cJFUYk6dsoipZfeSRsHn8QnztjuOFrT6r52uQApQwbB4aWFkFO3gjiFmtuTYXvqczmSfuvaiAiIgIiICIiAiIgIiICIiAiIgKMN425WKue6opX+DUvzcHkmOU6ebUsOmYyy05qT0QYTY7ZWLD6SOniz4Bd7rZyPd63n6n8AAclm0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076" name="AutoShape 4" descr="data:image/jpeg;base64,/9j/4AAQSkZJRgABAQAAAQABAAD/2wCEAAkGBhASERQUEBIVFBUQFxAVFRUWFBUUFxUYExQYFhQVFRIYHCYeGBojHhgUIC8gIycpOCwtFR4xNjAqNSYtLCkBCQoKDgwOGQ8PGjUkHh8sNCkrNTUsKSwsKikqKSksLCktLDUsNS0qNSwsLSwpLCwsLywsKS0sLCw0LDUvNSk0Kf/AABEIALcBEwMBIgACEQEDEQH/xAAcAAEAAQUBAQAAAAAAAAAAAAAABwEDBQYIBAL/xABBEAABAwIDBgMHAQUHAwUAAAABAAIDBBEFITEGBxJBUWETIjIUI0JScYGRoRVicoKxCCRDkrLR8IPB0iUzRVOi/8QAGwEBAAIDAQEAAAAAAAAAAAAAAAQFAQIDBgf/xAAtEQEAAgIBAwEHAgcAAAAAAAAAAQIDEQQFITESExRBUWFxkcHwBjJCobHR4f/aAAwDAQACEQMRAD8AnFERAREQEREBERAREQEREBERAREQEREBERAREQEREBERAREQEREBERAREQEREBERAREQEREBfMjwASSABcknIADUkr6UP7+N4HgxewU7veTtvOR8ER0Z2L+f7v8AEg1zHt/VS3EnPpOF9JH7sROFhKAc5eL1Ncc7Hpa4OanHZ/GRVU0M/hvi8dgeGSWDhfMadRmOxByXNu6DYL9oVfHM3+7Upa6W+j3asi+9rnsO4Xq3r7yZKqta2jlcyGhcRE5ji3ikGTpQRy+Fva5+JB0zdVWg7AbXVH7KbV4w+ONtxwSkFpfGSGtfI0ZXc45WGYsbZreaepZI0Pjc17XAFrmkOa4HQhwyIQXUREBERAREQEREBERARCscdoKb2j2UTM9o4C/wuK7uEWzIGmoNtbXOgQe9zlC+9re9V0076OkjdA5luKd4Bc4OFwYRmA3943OuQstC3gbY4v8AtEiqkMUlHKHRRx3EbC3Nj2A+u4seJ1yQ7kMlv21NBHtDhLK2maPbKQEPjbqeEXlh6n52fW2pKDfN2227MTo2y3Amjsydg5PA9QHyu1H3HJbauRt3W2z8MrGy5mJ9mTsHxMJ1A+Zuo+45ldZ0lWyVjZI3BzJGtc1w0c1wuCPqEF5ERAREQEREBERAREQEREBEXzJIGgkkAAEknIADUkoMDtxtdFh1JJUSWJHljZe3iSOB4W/TIknkAVyrFFVYnW2F5Kirk1PNzjck/K0D8BvZbBvY28OJVh8M/wB3p+JkI+bPzSkdXWFugA7ret22Cw4Ph0mK1zfeys9yw5ODHehrejpDY9mgd0H1vCxeLBMMjwuid76dhM0gycGvykkPR0hBaOjQegUf7rNhDidYA8H2eCz5z1F/LED1cRbsA49Fg6yqqsSrS43knq5AAB1cbNaOjQLDsApg2sxCPZ/CWUNK4e11QJkkGRHELSzdRpwM+l9WoNU31bdiqnFHTECmozw+XJr5GjhJFvhYLtH8x6Ld/wCz3glWymfPLK8QTZQwE+U2PnmAPpuRwi1r2JN8lE27jYl+J1jYsxFHZ87xyYD6Qfmcch9zyXWNLSsjY1kbQ1kbWta0ZBrWiwAHQBBeREQEVCV5a7FYIReaVkY6vcG/i+qMxE2nUPWi1So3n4Yz/H4v4I5HfqG2/VWY96+GHWR4+sMn/YFa+qPmlRwuRMb9nP4luKLC4dtlQTm0VTGSdGl3A7/K6xWZ4lt5R747UnVo191UVAVVGjw43RyS08scMroZJGOayVtrscRk7P8A5a9rHNcivqKzD68ucXMqqWUlxcS4l4OZJPqDgfuHd12Qoh377v8Ax4vbqdvvadtpgBm+IfH3LP8ATf5Qgx+32ExY5hkeJ0bffwNImjGbi1uckZ6uYSXN6tJ6hR9uu27dhlYHPJ9nn4WTtHIX8sgHVpJP0LhzXq3Q7eHDqsMlP93qi1ko1DHaMlA7XsexPQL075dgPYKrxoG2pqoktA0jk1fH2Grm9rj4UGe3i7np5q5kuGRtfDXXe4ggRxOPmc4u0EbgeIWvncAaKSdiqaDCoafD561ss8he6NhIBFxxFkbdQy4cQXakm3RaRuN26M0TsNnkLJGNf7NILcXDY8TG8QI4mept75AjRqiraygrKHEJG1EjzPG8PExcS5+fFHM1xzzyPYi3JB2AFValu024ZidG2Q2E0dmTsGVngeoD5XDMfccltqAiIgIiICIiAiIgIiICh/f1t6YIhQQEiSobxTOGXDETYMB6vIN+wI+JTAsJtTsdR4hF4dXGHWvwvHlkjJ5sfqPpoeYKDnfdBsD+0arxJm3pqUtdJfSR2rIvvqew7hfe+Lb32+q8KB392pSWstpI/R8v05N7Z81I+8CglwjBRS4bFI5r+Js84AJY1w9499swX+nitYAWuMlFe6vYR2JVgDwfZ4OF856i/liB6uII+gcUG77ptnYcOo5MYrxbyO8Bp1DDlxNB+OQ2a3sb6OUW47jFTida6VwL5al7WsY3O1zwxxsHQZD9ea3PfVt2KqcUlMQKajPD5cmvkaOEkWy4Wjyj+Y8wtl3B7v8A/wCRqG/M2mB/D5rflrf5j0KCRN2+xLMMo2xZGWSz53j4nkekH5W+kfc81tiBEBeLF8YgpojJO8MYOZ1J5NaNXHsFax/G4qSF00xs1ugGrnH0taOZKgTaXaaetmMkpsBcMYD5YweQHXqef4A0tb0rTp/Trcu257VjzP6Q2faTezUTEspB4EenFkZXd76M+1z3Wizzue4ue5znHVziXE/c5r4RcJtM+Xs+PxcXHrrHXX+fyIiLCSWWcwHbStpCPClJYP8ADfd7PoAc2/ykLBokTpzyYqZa+m8bhO2yG8OnrbMd7qb/AOtxuHd43fF9Nf6rbLrl5riCCCQRYgjIgjQg8iph3c7fGpAp6l3vmjyPOXiga3/fA/Iz6rvS++0vJ9S6T7GJy4f5fjHy/wCJBXy9oIsRcHIg53+y+kXR59FGIYBgmzxdVyRuklme807COLgOvBF8LALjzuztp0NjZfbaHaKGqoa2NkT3gvhDbmzRbhc0nWRhsTpcHS11IG2uycWI0klPLlxeaN9rmORvoeP6HqCQuUgarDK3nFUUcn4LT/8AppH5Du6CuIUVVhtaWOJjnpJAWuHVpux7erSLEdQVMO09DHtFhLK2maBWUgIfGNTwi8kPcH1s+tuZVvb3CYscwuPE6Nvv6dpEsYzcWszkiPUsJLm9Wk9QtN3JYzWQ4i1lPE+aOezahjdGtv5ZSTk3gJvc6gkc0GF3dbaPwysZLmYn2ZOwfEwnMgfM31D6W5ldaU1Q2RjXsN2va1zT1DhcH8ELUaLdPhsdbLWGLjfI7jax1jFE7VzmM6l1zne18rLcgEFUREBERAREQEREBERAREQUc0HVavjmy746GphwhkVNLUcbrgFg4n2DyCPS4tFgdB2W0og5V2O3X1VTiPstTE+FsNn1FxYiO+Qa7Ql9rAi/M52K6kpaZkbGsjaGsja1rWgWDWtFgAOgFld4VVAVCVVa3vBxw0mHzyNNnkCOM9HynhB+1y7+VZiNzoRZvH2qNXUljHe5py5rOjnDJ8n30HYd1qaoAqqJady+kcbDXDirSvwgREWqQIiICIl0BfdPO5j2vY4tcwhzXDUEG4IXwiyxMRMal0PsftEK2lZLkHemRo+F7fV9jkR2Kzihvc9jJjqXwE+WobxAfvx5/q2/+UKYwpNZ3D591Dje757Ujx5j7KqId++7/wAeH26BvvadtpgBm+IfH3LP9N/lCl5UIWyChTcHszicDnzSN8Klnb6JLh8jh6JI2fCMyLnUHnkRLuEYDTUrS2mhZE17nPcGNtxOcbkk6n/sMhkveiAiIgIiICIiAiIgIiICIiAiIgIiICIiAoq381pEFNEPjkkef+mwAfq9Sqod3+g8VH0tU/1jUjjRvLDlmn00mYR4x1wD1X0vFRVHwn7f7L2qHyMM4rzWX0XpvMpy8Fb18+J+kiIijrAXzJIALlHOAzKxs83Ee3JTOLxpzW7+IUvVuqV4OPt3vPiP1ldkridMv6q17Q/5j+VaRX9OPipGorD55m6lys1vVfJP5mI/D0MrXDXP6/7r2wzh2n4WKX0x5BuFH5HCpkjdY1Kz6d17kce8RltNq/HfeY+0tt2Tq/CraZ97WljB+jjwO/RxXRjVzJhDuKWEjnJD/raumwqSkTG4lddctW98d6/GFURF0efEREBERAREQEREBERAREQEREBERAREQEXkhxaB8r4WysdLEGufGHAuYHX4S5uo0/p1C9aAow37UBdSwSj/AAZS0/SVn+7W/lSesLthgftlFPB8UjDwdnt8zD/mA/K6Yr+i8WaZK+qsw5eXohrCMjmP1Vh7CCQ4EEEgg6gg2IP0K+Ve5MVMsatG0DjcvNxb+rFbU/vzDICub3VHV45An9F4EUWOnYYnff8AK4t/EnNmutxH113/ANf2XZZ3O1/HJWkRTa0rSNVjSiy5r5rTfJO5kREWzkIiINp3d0hmradmtpWOP0Z5z/p/VdJNUObi8CJdLVOGTPdR93GxeR9Bwj+YqYwvP8iI9rbXzehtmnJix1n+mulURWaysjiY6SVwYyNrnPc42DWtFySei4uS8is0tXHKxr4ntex4Ba5pDmuB0IcMiFeQEREBERAREQEREBERAREQERaXt/vSpMMHA68tQ4XbC02yOjpH6Mb+SeQQbViOJxQRulnkbHGwXc95DQPuefZaa/a4YvQ1YweodHPFdrSWhjjzaRfNrXgOaHZEEcrLWcY4dpcHEsPlq6MucYQ424wPMyxOYe3NpOhFr+pRFsNtdLhlayZoJaPJNHpxxk+Ztj8QyI7gILezO09Th1c2oHF4kbnCZjiQXgm0sb753PfQgHkutcFxiKqgjngdxRzNDmn66gjkQbgjkQVBW+rY+ORjMWorOhqQwzcOl3gcE1uXFk13R1uZKsbi94Hs0/sU7vc1Lh4RJyjlOQHZr8h/EB1KDopUIQFVQQZvi2MME/tcTfdVB95b4JTzPQP1v81+oUbLrPEKCOaN8UrQ9kgLXNOhB/5que9vd3k2HvLmXkpnHySc2X0ZLbQ9DofrkrbiciJj0W8q/kYdT6oagiIrBDEREBERAXtwfCJaqZkMDeJ8psOg6uceTQMyey+MNwyWolbFAx0j3mzWt17k8gBzJyC6B3e7AMw+IufZ9RKB4jxo0a+Gy/w9TzI7ACNyM8Yq/V3w4pvP0Z7ZzA46Omigj0ibYnm5xze89yST91k0RUczudytY7KFQTv83gcR/Z1O7JvC6pcOZ1ZDftk49+EcipI3m7ctwyjdICDPLdkDTnd1s3kfK0G5+w5rmjZrAKjE61kLCXPncXSSOueEXvJK889Se5IHNYEnf2faesaJ53zujoYg4FjiOB8gF3OHF6AwZlwte4GealHZLeNQYjxNppfeMLrxvHC8tB9bW/E065aXzsot3v7TQ0NLHg9B5WsY3xyNQ31CMn5nnzu+o6lYDcnsQ6qqvapbtgoiHcVy3jkHmawO6D1O7WHxIOmEUTUX9oCjNbLDKwtpg7hiqG3de2RdIzUNJuQRoLXHSVYJ2va1zHBzXgOa4G4IcLgg8wQguIiICIiAiIgIiICIiAo330bv/bqXx4W3qaUOLbayR6vj7kepve4+JSQqFByTu422fhlY2XMxSWZOwfEwn1AfM31D7jmVtm+zYljHtxGjs6nrOFz+DNrXvHE2QfuyDP8Aiv8AMFY33bv/AGOp9qgbanqnEuAGUUpuXN7Ndm4fzDkFldzO1kVTC/CK+z45Wv8AA4jqD5nw35Eetp5EHsgu7h8Yknjnw6ohdNSua8h3CSyPj9cTnaAPvcDW4PW4jrb7Y6XDKx8Lrlh88Mnzxk+U3HxDQ9x3ClHeTvDdhP8A6dhlMKYNa0+Lwi3C8eqFufEdQXuubg5XzV6Ms2lwex4RX0XPIXfbI9mSgfZzeyDZtz+3/wC0aTgldeppg1sl9ZG6Ml+9rHuO4UgLjrZbaKfDK1kzAQ6FxbJGcuJt7SRuHLT7EA8l1vgmMRVUEc8DuKOZoc0/XUEciDcEciCg9ytz07XtLXtDmuBBa4Agg6gg6hXEQRVtXuSjeS/D3iInPwX3Mf8AI/Ms+huPooxxnY+upSfaKeRoHxhvGw/9Rt2/quo1SymY+Zenae6Nfj1t3js5Eui6sqtnqSQ3lpoXnq6Jjj+SFYj2Qw9ubaOmB7QR/wDipPv8fJx90n5uYaOhlmdwwxvkceTGuefw0Fb1s7uZrpyHVNqZnez5D9GA2H8x+yneGnYwWY1rR0aA0fgL7suN+dae1Y06V4tY8sLszsfSUDOGnZYu9cjvNI/+J3TsLDss1ZVRQZmbTuUqIiO0CsV1bHDG+SVwYyNrnvcdGtaLklXyoI397wOJ37Op3ZMLXVLhzdqyG/bJx78I5FYZe2l3vYXibpKXFKdrIXvd4ErrkAXswvI80Un7zTbO2XPYaLZCLAKOsqKOOSqmeCWAtDntZ8DTw6saSXOIAuBpkFHG5PYZs8rq6qAFNRkubxZNfIwcXEb/AAsHmPe3deqt3/VTcRfJCA+jBDGwuHCXNaf/AHA/Vr3ZnmLEAjJBHmF4dVYlWiNpMk1VIS5zupPE+Rx5AC5P0Urb0cehwqgjwihNnOYPHePVwOzdxH55Dcno3LQhSXgmD0xBr6akbBU1kINpBwG7hxgSNbcNJPDxEC5sL5hc5bQbKYrJiXg1UTjVVkhIJzZJc5uY8ZeGB09IbysgyG6HYH9o1fFK29NTFrpb6PdfyRfe1z2B6hdRtaALDQLC7HbKxYfSR08WfALvfaxkkd63n6nQcgAOSziAiIgIiICIiAiIgIiICIiDHbQ4FDWU0tPOLsmaWnqDq1zf3mmxH0XJOP4LU4ZWuieS2WneHMe3K4B4o5GHocj205LsdRxvn3f+30vjQtvU0oJaAM5I9Xx9zq5ve4+JBr+JwR7SYQ2aIAV1ECHNGRLrXez+GQDib0cLdVE+w21suGVrJ2gloPBNHpxxk+dv8QtcdCAr+7nbV+GVjZczE+zJ2D4mE6gfM31D7jmt+3m7qpaqqiq8KYJY6+zn8JAY1zhxeNxaBjxmT1v8wCDz76tkI5GMxahs6GpDDNw6Xfbgmty4smu6OA5kraNweE4lBBJ7SzgppbPha+4k4za7ms5McOtswCBmStt3dbFPw6iFPNN493F5HD7thdYlkYOZbfPPnc2F1tlkFUREBERAREQEREBERB4cbFR7PL7JweOWO8LjJDQ+3lLrArlaj2DxCfEhRzxvZPI4ukc8Xs295Ji7R41NwcyQOa63Vt0QvewvYi9hcA5kX+w/CCCd8G00VFTR4PQeVrGs8cg5hvqbG4jVzz53fUdStf3M7BCtqTU1DR7NSEOdxemSQeZrDf4R6ndrD4l79r9yOJe2B0TzUsqpfNMcnxl5u507egzPE3LLQZBZjelj8OF0EeEUJs5zPfvHqDHZu4rfHIbk9G5aEINR3lbzZquvbJSSvjioyW07mEtJPxy5fNp/CB1KnbdzXVlTQQz4gxglddzCG2cWEWa9zdGucLny8iNL2UDbodgf2jV8crb01MWulvo92rIh9dT2B6hdRMbYWGgQfSIiAiIgIiICIiAiIgIiICIiAqEKqIIix3cJFUYk6dsoipZfeSRsHn8QnztjuOFrT6r52uQApQwbB4aWFkFO3gjiFmtuTYXvqczmSfuvaiAiIgIiICIiAiIgIiICIiAiIgKMN425WKue6opX+DUvzcHkmOU6ebUsOmYyy05qT0QYTY7ZWLD6SOniz4Bd7rZyPd63n6n8AAclm0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078" name="AutoShape 6" descr="data:image/jpeg;base64,/9j/4AAQSkZJRgABAQAAAQABAAD/2wCEAAkGBhASERQUEBIVFBUQFxAVFRUWFBUUFxUYExQYFhQVFRIYHCYeGBojHhgUIC8gIycpOCwtFR4xNjAqNSYtLCkBCQoKDgwOGQ8PGjUkHh8sNCkrNTUsKSwsKikqKSksLCktLDUsNS0qNSwsLSwpLCwsLywsKS0sLCw0LDUvNSk0Kf/AABEIALcBEwMBIgACEQEDEQH/xAAcAAEAAQUBAQAAAAAAAAAAAAAABwEDBQYIBAL/xABBEAABAwIDBgMHAQUHAwUAAAABAAIDBBEFITEGBxJBUWETIjIUI0JScYGRoRVicoKxCCRDkrLR8IPB0iUzRVOi/8QAGwEBAAIDAQEAAAAAAAAAAAAAAAQFAQIDBgf/xAAtEQEAAgIBAwEHAgcAAAAAAAAAAQIDEQQFITESExRBUWFxkcHwBjJCobHR4f/aAAwDAQACEQMRAD8AnFERAREQEREBERAREQEREBERAREQEREBERAREQEREBERAREQEREBERAREQEREBERAREQEREBfMjwASSABcknIADUkr6UP7+N4HgxewU7veTtvOR8ER0Z2L+f7v8AEg1zHt/VS3EnPpOF9JH7sROFhKAc5eL1Ncc7Hpa4OanHZ/GRVU0M/hvi8dgeGSWDhfMadRmOxByXNu6DYL9oVfHM3+7Upa6W+j3asi+9rnsO4Xq3r7yZKqta2jlcyGhcRE5ji3ikGTpQRy+Fva5+JB0zdVWg7AbXVH7KbV4w+ONtxwSkFpfGSGtfI0ZXc45WGYsbZreaepZI0Pjc17XAFrmkOa4HQhwyIQXUREBERAREQEREBERARCscdoKb2j2UTM9o4C/wuK7uEWzIGmoNtbXOgQe9zlC+9re9V0076OkjdA5luKd4Bc4OFwYRmA3943OuQstC3gbY4v8AtEiqkMUlHKHRRx3EbC3Nj2A+u4seJ1yQ7kMlv21NBHtDhLK2maPbKQEPjbqeEXlh6n52fW2pKDfN2227MTo2y3Amjsydg5PA9QHyu1H3HJbauRt3W2z8MrGy5mJ9mTsHxMJ1A+Zuo+45ldZ0lWyVjZI3BzJGtc1w0c1wuCPqEF5ERAREQEREBERAREQEREBEXzJIGgkkAAEknIADUkoMDtxtdFh1JJUSWJHljZe3iSOB4W/TIknkAVyrFFVYnW2F5Kirk1PNzjck/K0D8BvZbBvY28OJVh8M/wB3p+JkI+bPzSkdXWFugA7ret22Cw4Ph0mK1zfeys9yw5ODHehrejpDY9mgd0H1vCxeLBMMjwuid76dhM0gycGvykkPR0hBaOjQegUf7rNhDidYA8H2eCz5z1F/LED1cRbsA49Fg6yqqsSrS43knq5AAB1cbNaOjQLDsApg2sxCPZ/CWUNK4e11QJkkGRHELSzdRpwM+l9WoNU31bdiqnFHTECmozw+XJr5GjhJFvhYLtH8x6Ld/wCz3glWymfPLK8QTZQwE+U2PnmAPpuRwi1r2JN8lE27jYl+J1jYsxFHZ87xyYD6Qfmcch9zyXWNLSsjY1kbQ1kbWta0ZBrWiwAHQBBeREQEVCV5a7FYIReaVkY6vcG/i+qMxE2nUPWi1So3n4Yz/H4v4I5HfqG2/VWY96+GHWR4+sMn/YFa+qPmlRwuRMb9nP4luKLC4dtlQTm0VTGSdGl3A7/K6xWZ4lt5R747UnVo191UVAVVGjw43RyS08scMroZJGOayVtrscRk7P8A5a9rHNcivqKzD68ucXMqqWUlxcS4l4OZJPqDgfuHd12Qoh377v8Ax4vbqdvvadtpgBm+IfH3LP8ATf5Qgx+32ExY5hkeJ0bffwNImjGbi1uckZ6uYSXN6tJ6hR9uu27dhlYHPJ9nn4WTtHIX8sgHVpJP0LhzXq3Q7eHDqsMlP93qi1ko1DHaMlA7XsexPQL075dgPYKrxoG2pqoktA0jk1fH2Grm9rj4UGe3i7np5q5kuGRtfDXXe4ggRxOPmc4u0EbgeIWvncAaKSdiqaDCoafD561ss8he6NhIBFxxFkbdQy4cQXakm3RaRuN26M0TsNnkLJGNf7NILcXDY8TG8QI4mept75AjRqiraygrKHEJG1EjzPG8PExcS5+fFHM1xzzyPYi3JB2AFValu024ZidG2Q2E0dmTsGVngeoD5XDMfccltqAiIgIiICIiAiIgIiICh/f1t6YIhQQEiSobxTOGXDETYMB6vIN+wI+JTAsJtTsdR4hF4dXGHWvwvHlkjJ5sfqPpoeYKDnfdBsD+0arxJm3pqUtdJfSR2rIvvqew7hfe+Lb32+q8KB392pSWstpI/R8v05N7Z81I+8CglwjBRS4bFI5r+Js84AJY1w9499swX+nitYAWuMlFe6vYR2JVgDwfZ4OF856i/liB6uII+gcUG77ptnYcOo5MYrxbyO8Bp1DDlxNB+OQ2a3sb6OUW47jFTida6VwL5al7WsY3O1zwxxsHQZD9ea3PfVt2KqcUlMQKajPD5cmvkaOEkWy4Wjyj+Y8wtl3B7v8A/wCRqG/M2mB/D5rflrf5j0KCRN2+xLMMo2xZGWSz53j4nkekH5W+kfc81tiBEBeLF8YgpojJO8MYOZ1J5NaNXHsFax/G4qSF00xs1ugGrnH0taOZKgTaXaaetmMkpsBcMYD5YweQHXqef4A0tb0rTp/Trcu257VjzP6Q2faTezUTEspB4EenFkZXd76M+1z3Wizzue4ue5znHVziXE/c5r4RcJtM+Xs+PxcXHrrHXX+fyIiLCSWWcwHbStpCPClJYP8ADfd7PoAc2/ykLBokTpzyYqZa+m8bhO2yG8OnrbMd7qb/AOtxuHd43fF9Nf6rbLrl5riCCCQRYgjIgjQg8iph3c7fGpAp6l3vmjyPOXiga3/fA/Iz6rvS++0vJ9S6T7GJy4f5fjHy/wCJBXy9oIsRcHIg53+y+kXR59FGIYBgmzxdVyRuklme807COLgOvBF8LALjzuztp0NjZfbaHaKGqoa2NkT3gvhDbmzRbhc0nWRhsTpcHS11IG2uycWI0klPLlxeaN9rmORvoeP6HqCQuUgarDK3nFUUcn4LT/8AppH5Du6CuIUVVhtaWOJjnpJAWuHVpux7erSLEdQVMO09DHtFhLK2maBWUgIfGNTwi8kPcH1s+tuZVvb3CYscwuPE6Nvv6dpEsYzcWszkiPUsJLm9Wk9QtN3JYzWQ4i1lPE+aOezahjdGtv5ZSTk3gJvc6gkc0GF3dbaPwysZLmYn2ZOwfEwnMgfM31D6W5ldaU1Q2RjXsN2va1zT1DhcH8ELUaLdPhsdbLWGLjfI7jax1jFE7VzmM6l1zne18rLcgEFUREBERAREQEREBERAREQUc0HVavjmy746GphwhkVNLUcbrgFg4n2DyCPS4tFgdB2W0og5V2O3X1VTiPstTE+FsNn1FxYiO+Qa7Ql9rAi/M52K6kpaZkbGsjaGsja1rWgWDWtFgAOgFld4VVAVCVVa3vBxw0mHzyNNnkCOM9HynhB+1y7+VZiNzoRZvH2qNXUljHe5py5rOjnDJ8n30HYd1qaoAqqJady+kcbDXDirSvwgREWqQIiICIl0BfdPO5j2vY4tcwhzXDUEG4IXwiyxMRMal0PsftEK2lZLkHemRo+F7fV9jkR2Kzihvc9jJjqXwE+WobxAfvx5/q2/+UKYwpNZ3D591Dje757Ujx5j7KqId++7/wAeH26BvvadtpgBm+IfH3LP9N/lCl5UIWyChTcHszicDnzSN8Klnb6JLh8jh6JI2fCMyLnUHnkRLuEYDTUrS2mhZE17nPcGNtxOcbkk6n/sMhkveiAiIgIiICIiAiIgIiICIiAiIgIiICIiAoq381pEFNEPjkkef+mwAfq9Sqod3+g8VH0tU/1jUjjRvLDlmn00mYR4x1wD1X0vFRVHwn7f7L2qHyMM4rzWX0XpvMpy8Fb18+J+kiIijrAXzJIALlHOAzKxs83Ee3JTOLxpzW7+IUvVuqV4OPt3vPiP1ldkridMv6q17Q/5j+VaRX9OPipGorD55m6lys1vVfJP5mI/D0MrXDXP6/7r2wzh2n4WKX0x5BuFH5HCpkjdY1Kz6d17kce8RltNq/HfeY+0tt2Tq/CraZ97WljB+jjwO/RxXRjVzJhDuKWEjnJD/raumwqSkTG4lddctW98d6/GFURF0efEREBERAREQEREBERAREQEREBERAREQEXkhxaB8r4WysdLEGufGHAuYHX4S5uo0/p1C9aAow37UBdSwSj/AAZS0/SVn+7W/lSesLthgftlFPB8UjDwdnt8zD/mA/K6Yr+i8WaZK+qsw5eXohrCMjmP1Vh7CCQ4EEEgg6gg2IP0K+Ve5MVMsatG0DjcvNxb+rFbU/vzDICub3VHV45An9F4EUWOnYYnff8AK4t/EnNmutxH113/ANf2XZZ3O1/HJWkRTa0rSNVjSiy5r5rTfJO5kREWzkIiINp3d0hmradmtpWOP0Z5z/p/VdJNUObi8CJdLVOGTPdR93GxeR9Bwj+YqYwvP8iI9rbXzehtmnJix1n+mulURWaysjiY6SVwYyNrnPc42DWtFySei4uS8is0tXHKxr4ntex4Ba5pDmuB0IcMiFeQEREBERAREQEREBERAREQERaXt/vSpMMHA68tQ4XbC02yOjpH6Mb+SeQQbViOJxQRulnkbHGwXc95DQPuefZaa/a4YvQ1YweodHPFdrSWhjjzaRfNrXgOaHZEEcrLWcY4dpcHEsPlq6MucYQ424wPMyxOYe3NpOhFr+pRFsNtdLhlayZoJaPJNHpxxk+Ztj8QyI7gILezO09Th1c2oHF4kbnCZjiQXgm0sb753PfQgHkutcFxiKqgjngdxRzNDmn66gjkQbgjkQVBW+rY+ORjMWorOhqQwzcOl3gcE1uXFk13R1uZKsbi94Hs0/sU7vc1Lh4RJyjlOQHZr8h/EB1KDopUIQFVQQZvi2MME/tcTfdVB95b4JTzPQP1v81+oUbLrPEKCOaN8UrQ9kgLXNOhB/5que9vd3k2HvLmXkpnHySc2X0ZLbQ9DofrkrbiciJj0W8q/kYdT6oagiIrBDEREBERAXtwfCJaqZkMDeJ8psOg6uceTQMyey+MNwyWolbFAx0j3mzWt17k8gBzJyC6B3e7AMw+IufZ9RKB4jxo0a+Gy/w9TzI7ACNyM8Yq/V3w4pvP0Z7ZzA46Omigj0ibYnm5xze89yST91k0RUczudytY7KFQTv83gcR/Z1O7JvC6pcOZ1ZDftk49+EcipI3m7ctwyjdICDPLdkDTnd1s3kfK0G5+w5rmjZrAKjE61kLCXPncXSSOueEXvJK889Se5IHNYEnf2faesaJ53zujoYg4FjiOB8gF3OHF6AwZlwte4GealHZLeNQYjxNppfeMLrxvHC8tB9bW/E065aXzsot3v7TQ0NLHg9B5WsY3xyNQ31CMn5nnzu+o6lYDcnsQ6qqvapbtgoiHcVy3jkHmawO6D1O7WHxIOmEUTUX9oCjNbLDKwtpg7hiqG3de2RdIzUNJuQRoLXHSVYJ2va1zHBzXgOa4G4IcLgg8wQguIiICIiAiIgIiICIiAo330bv/bqXx4W3qaUOLbayR6vj7kepve4+JSQqFByTu422fhlY2XMxSWZOwfEwn1AfM31D7jmVtm+zYljHtxGjs6nrOFz+DNrXvHE2QfuyDP8Aiv8AMFY33bv/AGOp9qgbanqnEuAGUUpuXN7Ndm4fzDkFldzO1kVTC/CK+z45Wv8AA4jqD5nw35Eetp5EHsgu7h8Yknjnw6ohdNSua8h3CSyPj9cTnaAPvcDW4PW4jrb7Y6XDKx8Lrlh88Mnzxk+U3HxDQ9x3ClHeTvDdhP8A6dhlMKYNa0+Lwi3C8eqFufEdQXuubg5XzV6Ms2lwex4RX0XPIXfbI9mSgfZzeyDZtz+3/wC0aTgldeppg1sl9ZG6Ml+9rHuO4UgLjrZbaKfDK1kzAQ6FxbJGcuJt7SRuHLT7EA8l1vgmMRVUEc8DuKOZoc0/XUEciDcEciCg9ytz07XtLXtDmuBBa4Agg6gg6hXEQRVtXuSjeS/D3iInPwX3Mf8AI/Ms+huPooxxnY+upSfaKeRoHxhvGw/9Rt2/quo1SymY+Zenae6Nfj1t3js5Eui6sqtnqSQ3lpoXnq6Jjj+SFYj2Qw9ubaOmB7QR/wDipPv8fJx90n5uYaOhlmdwwxvkceTGuefw0Fb1s7uZrpyHVNqZnez5D9GA2H8x+yneGnYwWY1rR0aA0fgL7suN+dae1Y06V4tY8sLszsfSUDOGnZYu9cjvNI/+J3TsLDss1ZVRQZmbTuUqIiO0CsV1bHDG+SVwYyNrnvcdGtaLklXyoI397wOJ37Op3ZMLXVLhzdqyG/bJx78I5FYZe2l3vYXibpKXFKdrIXvd4ErrkAXswvI80Un7zTbO2XPYaLZCLAKOsqKOOSqmeCWAtDntZ8DTw6saSXOIAuBpkFHG5PYZs8rq6qAFNRkubxZNfIwcXEb/AAsHmPe3deqt3/VTcRfJCA+jBDGwuHCXNaf/AHA/Vr3ZnmLEAjJBHmF4dVYlWiNpMk1VIS5zupPE+Rx5AC5P0Urb0cehwqgjwihNnOYPHePVwOzdxH55Dcno3LQhSXgmD0xBr6akbBU1kINpBwG7hxgSNbcNJPDxEC5sL5hc5bQbKYrJiXg1UTjVVkhIJzZJc5uY8ZeGB09IbysgyG6HYH9o1fFK29NTFrpb6PdfyRfe1z2B6hdRtaALDQLC7HbKxYfSR08WfALvfaxkkd63n6nQcgAOSziAiIgIiICIiAiIgIiICIiDHbQ4FDWU0tPOLsmaWnqDq1zf3mmxH0XJOP4LU4ZWuieS2WneHMe3K4B4o5GHocj205LsdRxvn3f+30vjQtvU0oJaAM5I9Xx9zq5ve4+JBr+JwR7SYQ2aIAV1ECHNGRLrXez+GQDib0cLdVE+w21suGVrJ2gloPBNHpxxk+dv8QtcdCAr+7nbV+GVjZczE+zJ2D4mE6gfM31D7jmt+3m7qpaqqiq8KYJY6+zn8JAY1zhxeNxaBjxmT1v8wCDz76tkI5GMxahs6GpDDNw6Xfbgmty4smu6OA5kraNweE4lBBJ7SzgppbPha+4k4za7ms5McOtswCBmStt3dbFPw6iFPNN493F5HD7thdYlkYOZbfPPnc2F1tlkFUREBERAREQEREBERB4cbFR7PL7JweOWO8LjJDQ+3lLrArlaj2DxCfEhRzxvZPI4ukc8Xs295Ji7R41NwcyQOa63Vt0QvewvYi9hcA5kX+w/CCCd8G00VFTR4PQeVrGs8cg5hvqbG4jVzz53fUdStf3M7BCtqTU1DR7NSEOdxemSQeZrDf4R6ndrD4l79r9yOJe2B0TzUsqpfNMcnxl5u507egzPE3LLQZBZjelj8OF0EeEUJs5zPfvHqDHZu4rfHIbk9G5aEINR3lbzZquvbJSSvjioyW07mEtJPxy5fNp/CB1KnbdzXVlTQQz4gxglddzCG2cWEWa9zdGucLny8iNL2UDbodgf2jV8crb01MWulvo92rIh9dT2B6hdRMbYWGgQfSIiAiIgIiICIiAiIgIiICIiAqEKqIIix3cJFUYk6dsoipZfeSRsHn8QnztjuOFrT6r52uQApQwbB4aWFkFO3gjiFmtuTYXvqczmSfuvaiAiIgIiICIiAiIgIiICIiAiIgKMN425WKue6opX+DUvzcHkmOU6ebUsOmYyy05qT0QYTY7ZWLD6SOniz4Bd7rZyPd63n6n8AAclm0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080" name="Picture 8" descr="http://www.ihanguoliuxue.com/uploadfile/2014/0529/20140529053642487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327"/>
          <a:stretch>
            <a:fillRect/>
          </a:stretch>
        </p:blipFill>
        <p:spPr bwMode="auto">
          <a:xfrm>
            <a:off x="2849220" y="260648"/>
            <a:ext cx="6294780" cy="2803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79512" y="299695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 </a:t>
            </a:r>
          </a:p>
          <a:p>
            <a:endParaRPr lang="ko-KR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2195736" y="260648"/>
          <a:ext cx="6552728" cy="6120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52728"/>
              </a:tblGrid>
              <a:tr h="236479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400" kern="1200" dirty="0" smtClean="0"/>
                        <a:t>별일 아니다 </a:t>
                      </a:r>
                    </a:p>
                    <a:p>
                      <a:pPr algn="ctr"/>
                      <a:r>
                        <a:rPr lang="ko-KR" altLang="en-US" sz="2400" kern="1200" dirty="0" smtClean="0"/>
                        <a:t>不是什麼特別的事</a:t>
                      </a:r>
                      <a:r>
                        <a:rPr lang="en-US" altLang="ko-KR" sz="2400" kern="1200" dirty="0" smtClean="0"/>
                        <a:t>/</a:t>
                      </a:r>
                    </a:p>
                    <a:p>
                      <a:pPr algn="ctr"/>
                      <a:r>
                        <a:rPr lang="ko-KR" altLang="en-US" sz="2400" kern="1200" dirty="0" smtClean="0"/>
                        <a:t>不是什麼嚴重的問題</a:t>
                      </a:r>
                    </a:p>
                    <a:p>
                      <a:pPr algn="ctr"/>
                      <a:r>
                        <a:rPr lang="ko-KR" altLang="en-US" sz="1800" kern="1200" dirty="0" smtClean="0"/>
                        <a:t>註：同樣的句型小變化，意思都差不多</a:t>
                      </a:r>
                    </a:p>
                    <a:p>
                      <a:pPr algn="ctr"/>
                      <a:r>
                        <a:rPr lang="ko-KR" altLang="en-US" sz="1800" kern="1200" dirty="0" smtClean="0"/>
                        <a:t>類似：별것 아니다</a:t>
                      </a:r>
                      <a:r>
                        <a:rPr lang="en-US" altLang="ko-KR" sz="1800" kern="1200" dirty="0" smtClean="0"/>
                        <a:t>/ </a:t>
                      </a:r>
                      <a:r>
                        <a:rPr lang="ko-KR" altLang="en-US" sz="1800" kern="1200" dirty="0" smtClean="0"/>
                        <a:t>별문제가 아니다</a:t>
                      </a:r>
                    </a:p>
                  </a:txBody>
                  <a:tcPr anchor="ctr"/>
                </a:tc>
              </a:tr>
              <a:tr h="1877942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학교한테 왜 전화왔어</a:t>
                      </a:r>
                      <a:r>
                        <a:rPr lang="en-US" altLang="ko-KR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?</a:t>
                      </a:r>
                    </a:p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學校為什麼打電話來？</a:t>
                      </a:r>
                      <a:endParaRPr lang="ko-KR" altLang="en-US" sz="1800" b="1" i="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877942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별일 아냐</a:t>
                      </a:r>
                      <a:r>
                        <a:rPr lang="en-US" altLang="ko-KR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~</a:t>
                      </a:r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신경 쓰지마</a:t>
                      </a:r>
                      <a:r>
                        <a:rPr lang="en-US" altLang="ko-KR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沒什麼啦</a:t>
                      </a:r>
                      <a:r>
                        <a:rPr lang="en-US" altLang="ko-KR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~</a:t>
                      </a:r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別在意。</a:t>
                      </a:r>
                      <a:endParaRPr lang="ko-KR" altLang="en-US" sz="1800" b="1" i="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467544" y="188640"/>
            <a:ext cx="1538883" cy="23493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8800" dirty="0" smtClean="0">
                <a:solidFill>
                  <a:schemeClr val="accent1">
                    <a:lumMod val="75000"/>
                  </a:schemeClr>
                </a:solidFill>
                <a:latin typeface="王漢宗特明體一標準" pitchFamily="18" charset="-120"/>
                <a:ea typeface="王漢宗特明體一標準" pitchFamily="18" charset="-120"/>
              </a:rPr>
              <a:t>文法</a:t>
            </a:r>
            <a:endParaRPr lang="zh-TW" altLang="en-US" sz="8800" dirty="0">
              <a:solidFill>
                <a:schemeClr val="accent1">
                  <a:lumMod val="75000"/>
                </a:schemeClr>
              </a:solidFill>
              <a:latin typeface="王漢宗特明體一標準" pitchFamily="18" charset="-120"/>
              <a:ea typeface="王漢宗特明體一標準" pitchFamily="18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79512" y="299695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 </a:t>
            </a:r>
          </a:p>
          <a:p>
            <a:endParaRPr lang="ko-KR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2195736" y="260648"/>
          <a:ext cx="6552728" cy="57001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52728"/>
              </a:tblGrid>
              <a:tr h="194421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400" kern="1200" dirty="0" smtClean="0"/>
                        <a:t>名詞</a:t>
                      </a:r>
                      <a:r>
                        <a:rPr lang="en-US" altLang="ko-KR" sz="2400" kern="1200" dirty="0" smtClean="0"/>
                        <a:t>+</a:t>
                      </a:r>
                      <a:r>
                        <a:rPr lang="ko-KR" altLang="en-US" sz="2400" kern="1200" dirty="0" smtClean="0"/>
                        <a:t>치고 </a:t>
                      </a:r>
                    </a:p>
                    <a:p>
                      <a:pPr algn="ctr"/>
                      <a:r>
                        <a:rPr lang="ko-KR" altLang="en-US" sz="2400" kern="1200" dirty="0" smtClean="0"/>
                        <a:t>就</a:t>
                      </a:r>
                      <a:r>
                        <a:rPr lang="en-US" altLang="ko-KR" sz="2400" kern="1200" dirty="0" smtClean="0"/>
                        <a:t>…</a:t>
                      </a:r>
                      <a:r>
                        <a:rPr lang="ko-KR" altLang="en-US" sz="2400" kern="1200" dirty="0" smtClean="0"/>
                        <a:t>來說</a:t>
                      </a:r>
                    </a:p>
                  </a:txBody>
                  <a:tcPr anchor="ctr"/>
                </a:tc>
              </a:tr>
              <a:tr h="1877942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이 가격치고 사과 정말 맛있다</a:t>
                      </a:r>
                      <a:r>
                        <a:rPr lang="en-US" altLang="ko-KR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就這個價格來說，蘋果真的很好吃。</a:t>
                      </a:r>
                      <a:endParaRPr lang="ko-KR" altLang="en-US" sz="1800" b="1" i="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87794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</a:t>
                      </a:r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살 어린이치고 네 아들 키 크다</a:t>
                      </a:r>
                    </a:p>
                    <a:p>
                      <a:pPr algn="ctr"/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以一個</a:t>
                      </a:r>
                      <a:r>
                        <a:rPr lang="en-US" altLang="ko-KR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</a:t>
                      </a:r>
                      <a:r>
                        <a:rPr lang="ko-KR" altLang="en-US" sz="18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歲小孩來說，你兒子滿高的。</a:t>
                      </a:r>
                      <a:endParaRPr lang="ko-KR" altLang="en-US" sz="1800" b="1" i="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467544" y="188640"/>
            <a:ext cx="1538883" cy="23493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8800" dirty="0" smtClean="0">
                <a:solidFill>
                  <a:schemeClr val="accent1">
                    <a:lumMod val="75000"/>
                  </a:schemeClr>
                </a:solidFill>
                <a:latin typeface="王漢宗特明體一標準" pitchFamily="18" charset="-120"/>
                <a:ea typeface="王漢宗特明體一標準" pitchFamily="18" charset="-120"/>
              </a:rPr>
              <a:t>文法</a:t>
            </a:r>
            <a:endParaRPr lang="zh-TW" altLang="en-US" sz="8800" dirty="0">
              <a:solidFill>
                <a:schemeClr val="accent1">
                  <a:lumMod val="75000"/>
                </a:schemeClr>
              </a:solidFill>
              <a:latin typeface="王漢宗特明體一標準" pitchFamily="18" charset="-120"/>
              <a:ea typeface="王漢宗特明體一標準" pitchFamily="18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79512" y="299695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 </a:t>
            </a:r>
          </a:p>
          <a:p>
            <a:endParaRPr lang="ko-KR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51520" y="4653136"/>
            <a:ext cx="2441694" cy="144655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TW" altLang="en-US" sz="8800" dirty="0" smtClean="0">
                <a:solidFill>
                  <a:schemeClr val="accent1">
                    <a:lumMod val="75000"/>
                  </a:schemeClr>
                </a:solidFill>
                <a:latin typeface="王漢宗特明體一標準" pitchFamily="18" charset="-120"/>
                <a:ea typeface="王漢宗特明體一標準" pitchFamily="18" charset="-120"/>
              </a:rPr>
              <a:t>補充</a:t>
            </a:r>
            <a:endParaRPr lang="zh-TW" altLang="en-US" sz="8800" dirty="0">
              <a:solidFill>
                <a:schemeClr val="accent1">
                  <a:lumMod val="75000"/>
                </a:schemeClr>
              </a:solidFill>
              <a:latin typeface="王漢宗特明體一標準" pitchFamily="18" charset="-120"/>
              <a:ea typeface="王漢宗特明體一標準" pitchFamily="18" charset="-120"/>
            </a:endParaRPr>
          </a:p>
        </p:txBody>
      </p:sp>
      <p:sp>
        <p:nvSpPr>
          <p:cNvPr id="5" name="圓角矩形圖說文字 4"/>
          <p:cNvSpPr/>
          <p:nvPr/>
        </p:nvSpPr>
        <p:spPr>
          <a:xfrm>
            <a:off x="2771800" y="2708920"/>
            <a:ext cx="6192688" cy="2860358"/>
          </a:xfrm>
          <a:prstGeom prst="wedgeRoundRectCallout">
            <a:avLst>
              <a:gd name="adj1" fmla="val -39861"/>
              <a:gd name="adj2" fmla="val 5821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2011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年開始韓國打工度假簽證已經可以開始申請，目前每年的名額是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400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位。基本上跟其他國家的打工度假簽證差不多，以一年為期，旅遊為主，打工為輔，對很多喜歡韓國的朋友來說是大好消息吧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因為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90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天觀光簽證根本是不夠的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笑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不過要荷包滿滿的去韓國深度旅遊，還是真的要進行到工作的部分就見仁見智，本單元會陸續教大家一些到韓國打工度假時普遍可以用到的用語，但是工作過程中每個人會遇到的情況不同，就無法為大家量身訂做了，要靠大家要努力學習韓文囉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~</a:t>
            </a:r>
            <a:endParaRPr lang="zh-TW" altLang="en-US" dirty="0">
              <a:solidFill>
                <a:schemeClr val="accent1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5536" y="5949280"/>
            <a:ext cx="7398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更多韓國打工度假簽證申請辦法，請到「駐台北韓國代表部」網站查詢。</a:t>
            </a:r>
          </a:p>
          <a:p>
            <a:r>
              <a:rPr lang="en-US" altLang="zh-TW" dirty="0" smtClean="0">
                <a:hlinkClick r:id="rId2"/>
              </a:rPr>
              <a:t>http://taiwan.mofat.go.kr/worldlanguage/asia/taiwan/main/index.jsp</a:t>
            </a:r>
            <a:endParaRPr lang="en-US" altLang="zh-TW" dirty="0"/>
          </a:p>
        </p:txBody>
      </p:sp>
      <p:pic>
        <p:nvPicPr>
          <p:cNvPr id="1026" name="Picture 2" descr="http://www.youlin.me/uploads/questions/20131004/019af1513eb13e3816aff59a2bffa591.jpg"/>
          <p:cNvPicPr>
            <a:picLocks noChangeAspect="1" noChangeArrowheads="1"/>
          </p:cNvPicPr>
          <p:nvPr/>
        </p:nvPicPr>
        <p:blipFill>
          <a:blip r:embed="rId3" cstate="print"/>
          <a:srcRect t="16366" b="40136"/>
          <a:stretch>
            <a:fillRect/>
          </a:stretch>
        </p:blipFill>
        <p:spPr bwMode="auto">
          <a:xfrm>
            <a:off x="0" y="0"/>
            <a:ext cx="9144000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446</Words>
  <Application>Microsoft Office PowerPoint</Application>
  <PresentationFormat>如螢幕大小 (4:3)</PresentationFormat>
  <Paragraphs>84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</vt:vector>
  </TitlesOfParts>
  <Company>C.M.T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美食韓國語</dc:title>
  <dc:creator>user</dc:creator>
  <cp:lastModifiedBy>user</cp:lastModifiedBy>
  <cp:revision>18</cp:revision>
  <dcterms:created xsi:type="dcterms:W3CDTF">2014-12-25T06:00:44Z</dcterms:created>
  <dcterms:modified xsi:type="dcterms:W3CDTF">2014-12-30T06:03:38Z</dcterms:modified>
</cp:coreProperties>
</file>