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FFCC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67" d="100"/>
          <a:sy n="67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5784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01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零食名</a:t>
            </a:r>
            <a:r>
              <a:rPr lang="zh-TW" altLang="en-US" sz="24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稱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3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本教材內容僅供會員個人學習用，擅自重製、改作、編輯、共同使用、轉借出租、公開放映等，皆須經著作所有人同意</a:t>
            </a:r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，違反者除民事賠償外，也須負刑事責任。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836712"/>
            <a:ext cx="6840760" cy="5103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5784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01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零食名</a:t>
            </a:r>
            <a:r>
              <a:rPr lang="zh-TW" altLang="en-US" sz="24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稱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Picture 3" descr="http://www.candyking.com.tw/files/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3264363" cy="2448272"/>
          </a:xfrm>
          <a:prstGeom prst="rect">
            <a:avLst/>
          </a:prstGeom>
          <a:noFill/>
        </p:spPr>
      </p:pic>
      <p:pic>
        <p:nvPicPr>
          <p:cNvPr id="4" name="Picture 5" descr="http://photo.ihergo.com/photo/event/41/441141_1294550877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645024"/>
            <a:ext cx="2667000" cy="2667000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683568" y="3789040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과자 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餅乾 </a:t>
            </a:r>
          </a:p>
        </p:txBody>
      </p:sp>
      <p:sp>
        <p:nvSpPr>
          <p:cNvPr id="8" name="矩形 7"/>
          <p:cNvSpPr/>
          <p:nvPr/>
        </p:nvSpPr>
        <p:spPr>
          <a:xfrm>
            <a:off x="3491880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444208" y="3789040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491880" y="1124744"/>
            <a:ext cx="2170787" cy="2190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 초콜릿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4800" b="1" dirty="0" smtClean="0">
                <a:solidFill>
                  <a:srgbClr val="0070C0"/>
                </a:solidFill>
                <a:latin typeface="Malgun Gothic" pitchFamily="34" charset="-127"/>
                <a:ea typeface="Malgun Gothic" pitchFamily="34" charset="-127"/>
              </a:rPr>
              <a:t>巧克力</a:t>
            </a:r>
          </a:p>
        </p:txBody>
      </p:sp>
      <p:sp>
        <p:nvSpPr>
          <p:cNvPr id="11" name="矩形 10"/>
          <p:cNvSpPr/>
          <p:nvPr/>
        </p:nvSpPr>
        <p:spPr>
          <a:xfrm>
            <a:off x="6372200" y="4005064"/>
            <a:ext cx="2304256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4800" b="1" dirty="0" smtClean="0"/>
              <a:t>    </a:t>
            </a:r>
            <a:r>
              <a:rPr lang="ko-KR" altLang="zh-TW" sz="4800" b="1" dirty="0" smtClean="0">
                <a:solidFill>
                  <a:srgbClr val="0070C0"/>
                </a:solidFill>
              </a:rPr>
              <a:t>껌 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zh-TW" sz="4800" b="1" dirty="0" smtClean="0">
                <a:solidFill>
                  <a:srgbClr val="0070C0"/>
                </a:solidFill>
              </a:rPr>
              <a:t>口香糖</a:t>
            </a:r>
            <a:endParaRPr lang="zh-TW" altLang="en-US" sz="4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g.search2.alicdn.com/img/bao/uploaded/i4/i3/14622023104446535/T1M79FXtXXXXXXXXXX_!!0-item_pic.jpg_210x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764704"/>
            <a:ext cx="2915816" cy="2901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5784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01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零食名</a:t>
            </a:r>
            <a:r>
              <a:rPr lang="zh-TW" altLang="en-US" sz="24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稱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1880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444208" y="3789040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548787" y="1196752"/>
            <a:ext cx="2031325" cy="3301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케이크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 蛋糕 </a:t>
            </a:r>
          </a:p>
          <a:p>
            <a:pPr>
              <a:lnSpc>
                <a:spcPct val="150000"/>
              </a:lnSpc>
            </a:pPr>
            <a:endParaRPr lang="ko-KR" altLang="en-US" sz="4800" b="1" dirty="0" smtClean="0">
              <a:solidFill>
                <a:srgbClr val="0070C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72200" y="4293096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dirty="0" smtClean="0"/>
              <a:t>    </a:t>
            </a:r>
            <a:endParaRPr lang="en-US" altLang="ko-KR" sz="4800" dirty="0" smtClean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72200" y="4073004"/>
            <a:ext cx="228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3200" b="1" dirty="0" smtClean="0">
                <a:solidFill>
                  <a:srgbClr val="0070C0"/>
                </a:solidFill>
              </a:rPr>
              <a:t>아이스</a:t>
            </a:r>
            <a:endParaRPr lang="en-US" altLang="ko-KR" sz="3200" b="1" dirty="0" smtClean="0">
              <a:solidFill>
                <a:srgbClr val="0070C0"/>
              </a:solidFill>
            </a:endParaRPr>
          </a:p>
          <a:p>
            <a:pPr lvl="0" algn="ctr"/>
            <a:r>
              <a:rPr lang="ko-KR" altLang="en-US" sz="3200" b="1" dirty="0" smtClean="0">
                <a:solidFill>
                  <a:srgbClr val="0070C0"/>
                </a:solidFill>
              </a:rPr>
              <a:t>크림</a:t>
            </a:r>
            <a:r>
              <a:rPr lang="ko-KR" altLang="en-US" sz="4800" b="1" dirty="0" smtClean="0">
                <a:solidFill>
                  <a:srgbClr val="0070C0"/>
                </a:solidFill>
              </a:rPr>
              <a:t> 冰淇淋</a:t>
            </a:r>
          </a:p>
        </p:txBody>
      </p:sp>
      <p:sp>
        <p:nvSpPr>
          <p:cNvPr id="13" name="矩形 12"/>
          <p:cNvSpPr/>
          <p:nvPr/>
        </p:nvSpPr>
        <p:spPr>
          <a:xfrm>
            <a:off x="467544" y="3933056"/>
            <a:ext cx="2286000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땅콩 花生</a:t>
            </a:r>
          </a:p>
        </p:txBody>
      </p:sp>
      <p:pic>
        <p:nvPicPr>
          <p:cNvPr id="15362" name="Picture 2" descr="http://cfile205.uf.daum.net/image/236C1A41534E5E1010D8B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2987824" cy="1984102"/>
          </a:xfrm>
          <a:prstGeom prst="rect">
            <a:avLst/>
          </a:prstGeom>
          <a:noFill/>
        </p:spPr>
      </p:pic>
      <p:pic>
        <p:nvPicPr>
          <p:cNvPr id="15364" name="Picture 4" descr="http://cfile26.uf.tistory.com/image/12269C4C50D052D32D10B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0F1F6"/>
              </a:clrFrom>
              <a:clrTo>
                <a:srgbClr val="F0F1F6">
                  <a:alpha val="0"/>
                </a:srgbClr>
              </a:clrTo>
            </a:clrChange>
          </a:blip>
          <a:srcRect t="2883"/>
          <a:stretch>
            <a:fillRect/>
          </a:stretch>
        </p:blipFill>
        <p:spPr bwMode="auto">
          <a:xfrm>
            <a:off x="2987824" y="3861048"/>
            <a:ext cx="3024336" cy="2425723"/>
          </a:xfrm>
          <a:prstGeom prst="rect">
            <a:avLst/>
          </a:prstGeom>
          <a:noFill/>
        </p:spPr>
      </p:pic>
      <p:pic>
        <p:nvPicPr>
          <p:cNvPr id="15366" name="Picture 6" descr="http://www.nemopan.com/photo_food/6394855/page/files/attach/images/2578/855/394/006/%EB%9A%9C%EB%A0%88%EC%A5%AC%EB%A5%B4-%EC%95%84%EC%9D%B4%EC%8A%A4%ED%81%AC%EB%A6%BC%EC%BD%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620688"/>
            <a:ext cx="3096344" cy="3550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5784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01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零食名</a:t>
            </a:r>
            <a:r>
              <a:rPr lang="zh-TW" altLang="en-US" sz="24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稱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1880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444208" y="3789040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851920" y="1166521"/>
            <a:ext cx="1415772" cy="2190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젤리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果凍</a:t>
            </a:r>
          </a:p>
        </p:txBody>
      </p:sp>
      <p:sp>
        <p:nvSpPr>
          <p:cNvPr id="11" name="矩形 10"/>
          <p:cNvSpPr/>
          <p:nvPr/>
        </p:nvSpPr>
        <p:spPr>
          <a:xfrm>
            <a:off x="6372200" y="4293096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dirty="0" smtClean="0"/>
              <a:t>    </a:t>
            </a:r>
            <a:endParaRPr lang="en-US" altLang="ko-KR" sz="4800" dirty="0" smtClean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72200" y="4005064"/>
            <a:ext cx="2286000" cy="21904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감자 칩 薯片</a:t>
            </a:r>
          </a:p>
        </p:txBody>
      </p:sp>
      <p:sp>
        <p:nvSpPr>
          <p:cNvPr id="13" name="矩形 12"/>
          <p:cNvSpPr/>
          <p:nvPr/>
        </p:nvSpPr>
        <p:spPr>
          <a:xfrm>
            <a:off x="539552" y="4077072"/>
            <a:ext cx="2286000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팝콘 爆米花</a:t>
            </a:r>
          </a:p>
        </p:txBody>
      </p:sp>
      <p:pic>
        <p:nvPicPr>
          <p:cNvPr id="16386" name="Picture 2" descr="http://c.ask.nate.com/imgs/qrsi.php/11469780/19818672/0/2/A/%ED%8C%9D%EC%BD%98_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371035" cy="2592288"/>
          </a:xfrm>
          <a:prstGeom prst="rect">
            <a:avLst/>
          </a:prstGeom>
          <a:noFill/>
        </p:spPr>
      </p:pic>
      <p:pic>
        <p:nvPicPr>
          <p:cNvPr id="16388" name="Picture 4" descr="http://cfile5.uf.tistory.com/image/14443E0F4C8437DAC027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005064"/>
            <a:ext cx="2939889" cy="2596902"/>
          </a:xfrm>
          <a:prstGeom prst="rect">
            <a:avLst/>
          </a:prstGeom>
          <a:noFill/>
        </p:spPr>
      </p:pic>
      <p:pic>
        <p:nvPicPr>
          <p:cNvPr id="16390" name="Picture 6" descr="http://cfile7.uf.tistory.com/image/166975304C4AFC3C2B58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980728"/>
            <a:ext cx="2381250" cy="3009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5784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01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零食名</a:t>
            </a:r>
            <a:r>
              <a:rPr lang="zh-TW" altLang="en-US" sz="24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稱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1880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444208" y="3789040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635896" y="1340768"/>
            <a:ext cx="2170787" cy="2190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붕어빵 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鯛魚燒</a:t>
            </a:r>
          </a:p>
        </p:txBody>
      </p:sp>
      <p:sp>
        <p:nvSpPr>
          <p:cNvPr id="11" name="矩形 10"/>
          <p:cNvSpPr/>
          <p:nvPr/>
        </p:nvSpPr>
        <p:spPr>
          <a:xfrm>
            <a:off x="6372200" y="4293096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dirty="0" smtClean="0"/>
              <a:t>    </a:t>
            </a:r>
            <a:endParaRPr lang="en-US" altLang="ko-KR" sz="4800" dirty="0" smtClean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44208" y="4221088"/>
            <a:ext cx="2286000" cy="21904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zh-TW" sz="4800" b="1" dirty="0" smtClean="0">
                <a:solidFill>
                  <a:srgbClr val="0070C0"/>
                </a:solidFill>
              </a:rPr>
              <a:t>계란빵 雞蛋糕</a:t>
            </a:r>
            <a:endParaRPr lang="ko-KR" altLang="en-US" sz="4800" b="1" dirty="0" smtClean="0">
              <a:solidFill>
                <a:srgbClr val="0070C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9552" y="4077072"/>
            <a:ext cx="2286000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찹쌀떡 糯米糕</a:t>
            </a:r>
          </a:p>
        </p:txBody>
      </p:sp>
      <p:pic>
        <p:nvPicPr>
          <p:cNvPr id="18434" name="Picture 2" descr="http://img.bakingschool.co.kr/data/recipe/recipe_main/2100/2052_recipe_main_f931"/>
          <p:cNvPicPr>
            <a:picLocks noChangeAspect="1" noChangeArrowheads="1"/>
          </p:cNvPicPr>
          <p:nvPr/>
        </p:nvPicPr>
        <p:blipFill>
          <a:blip r:embed="rId2" cstate="print"/>
          <a:srcRect l="4731"/>
          <a:stretch>
            <a:fillRect/>
          </a:stretch>
        </p:blipFill>
        <p:spPr bwMode="auto">
          <a:xfrm>
            <a:off x="395537" y="1412776"/>
            <a:ext cx="2736304" cy="2304256"/>
          </a:xfrm>
          <a:prstGeom prst="rect">
            <a:avLst/>
          </a:prstGeom>
          <a:noFill/>
        </p:spPr>
      </p:pic>
      <p:pic>
        <p:nvPicPr>
          <p:cNvPr id="18436" name="Picture 4" descr="http://b4tyx.www125.freesell.co.kr/shopimages/b4tyx/005004000012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789040"/>
            <a:ext cx="2808312" cy="2808312"/>
          </a:xfrm>
          <a:prstGeom prst="rect">
            <a:avLst/>
          </a:prstGeom>
          <a:noFill/>
        </p:spPr>
      </p:pic>
      <p:pic>
        <p:nvPicPr>
          <p:cNvPr id="18438" name="Picture 6" descr="https://encrypted-tbn3.gstatic.com/images?q=tbn:ANd9GcRwNoSnMtwrjrx4lreF6_hLqiycnNX4WJUiDJaLHBb4v084LV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 r="14884"/>
          <a:stretch>
            <a:fillRect/>
          </a:stretch>
        </p:blipFill>
        <p:spPr bwMode="auto">
          <a:xfrm>
            <a:off x="6156176" y="1340768"/>
            <a:ext cx="2736303" cy="24441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5784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01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零食名</a:t>
            </a:r>
            <a:r>
              <a:rPr lang="zh-TW" altLang="en-US" sz="24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稱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1880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444208" y="3789040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275856" y="980728"/>
            <a:ext cx="2646878" cy="2190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  빈대떡 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綠豆煎餅</a:t>
            </a:r>
          </a:p>
        </p:txBody>
      </p:sp>
      <p:sp>
        <p:nvSpPr>
          <p:cNvPr id="11" name="矩形 10"/>
          <p:cNvSpPr/>
          <p:nvPr/>
        </p:nvSpPr>
        <p:spPr>
          <a:xfrm>
            <a:off x="6372200" y="4293096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dirty="0" smtClean="0"/>
              <a:t>    </a:t>
            </a:r>
            <a:endParaRPr lang="en-US" altLang="ko-KR" sz="4800" dirty="0" smtClean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16216" y="3830817"/>
            <a:ext cx="2286000" cy="21904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핫도그 熱狗</a:t>
            </a:r>
          </a:p>
        </p:txBody>
      </p:sp>
      <p:sp>
        <p:nvSpPr>
          <p:cNvPr id="13" name="矩形 12"/>
          <p:cNvSpPr/>
          <p:nvPr/>
        </p:nvSpPr>
        <p:spPr>
          <a:xfrm>
            <a:off x="539552" y="3861048"/>
            <a:ext cx="2286000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호떡 南瓜餅</a:t>
            </a:r>
          </a:p>
        </p:txBody>
      </p:sp>
      <p:pic>
        <p:nvPicPr>
          <p:cNvPr id="17410" name="Picture 2" descr="http://www.paris.co.kr/data/product/rice%20cake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5324" y="3933056"/>
            <a:ext cx="3266875" cy="2232248"/>
          </a:xfrm>
          <a:prstGeom prst="rect">
            <a:avLst/>
          </a:prstGeom>
          <a:noFill/>
        </p:spPr>
      </p:pic>
      <p:pic>
        <p:nvPicPr>
          <p:cNvPr id="17412" name="Picture 4" descr="https://encrypted-tbn0.gstatic.com/images?q=tbn:ANd9GcTE5XCKweibqrF1AA-SybXXtG5fJAqduyv_dgw6fE2bIGKaCn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3680" y="1196752"/>
            <a:ext cx="2880320" cy="2532697"/>
          </a:xfrm>
          <a:prstGeom prst="rect">
            <a:avLst/>
          </a:prstGeom>
          <a:noFill/>
        </p:spPr>
      </p:pic>
      <p:pic>
        <p:nvPicPr>
          <p:cNvPr id="17414" name="Picture 6" descr="http://c.ask.nate.com/imgs/qrsi.php/8829729/11753059/1/1/A/%ED%98%B8%EB%96%A1.jpg"/>
          <p:cNvPicPr>
            <a:picLocks noChangeAspect="1" noChangeArrowheads="1"/>
          </p:cNvPicPr>
          <p:nvPr/>
        </p:nvPicPr>
        <p:blipFill>
          <a:blip r:embed="rId4" cstate="print"/>
          <a:srcRect t="8887" r="5017" b="8397"/>
          <a:stretch>
            <a:fillRect/>
          </a:stretch>
        </p:blipFill>
        <p:spPr bwMode="auto">
          <a:xfrm>
            <a:off x="323528" y="1124744"/>
            <a:ext cx="2789891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5784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01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零食名</a:t>
            </a:r>
            <a:r>
              <a:rPr lang="zh-TW" altLang="en-US" sz="24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稱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1880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444208" y="3789040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491880" y="1196752"/>
            <a:ext cx="2170787" cy="2190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닭꼬치 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雞肉串</a:t>
            </a:r>
          </a:p>
        </p:txBody>
      </p:sp>
      <p:sp>
        <p:nvSpPr>
          <p:cNvPr id="11" name="矩形 10"/>
          <p:cNvSpPr/>
          <p:nvPr/>
        </p:nvSpPr>
        <p:spPr>
          <a:xfrm>
            <a:off x="6372200" y="4293096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dirty="0" smtClean="0"/>
              <a:t>    </a:t>
            </a:r>
            <a:endParaRPr lang="en-US" altLang="ko-KR" sz="4800" dirty="0" smtClean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72200" y="4005064"/>
            <a:ext cx="2286000" cy="21904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떡꼬치 年糕串</a:t>
            </a:r>
          </a:p>
        </p:txBody>
      </p:sp>
      <p:sp>
        <p:nvSpPr>
          <p:cNvPr id="13" name="矩形 12"/>
          <p:cNvSpPr/>
          <p:nvPr/>
        </p:nvSpPr>
        <p:spPr>
          <a:xfrm>
            <a:off x="323528" y="3861048"/>
            <a:ext cx="2520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3600" b="1" dirty="0" smtClean="0">
                <a:solidFill>
                  <a:srgbClr val="0070C0"/>
                </a:solidFill>
              </a:rPr>
              <a:t>감자튀김</a:t>
            </a:r>
            <a:endParaRPr lang="en-US" altLang="ko-KR" sz="3600" b="1" dirty="0" smtClean="0">
              <a:solidFill>
                <a:srgbClr val="0070C0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sz="3600" b="1" dirty="0" smtClean="0">
                <a:solidFill>
                  <a:srgbClr val="0070C0"/>
                </a:solidFill>
              </a:rPr>
              <a:t>핫도그</a:t>
            </a:r>
            <a:endParaRPr lang="en-US" altLang="ko-KR" sz="3600" b="1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b="1" dirty="0" smtClean="0">
                <a:solidFill>
                  <a:srgbClr val="0070C0"/>
                </a:solidFill>
              </a:rPr>
              <a:t>馬鈴薯熱狗</a:t>
            </a:r>
          </a:p>
        </p:txBody>
      </p:sp>
      <p:pic>
        <p:nvPicPr>
          <p:cNvPr id="19458" name="Picture 2" descr="http://pds10.egloos.com/pds/200810/06/60/e0060260_48e8dae6e70a2.jpg"/>
          <p:cNvPicPr>
            <a:picLocks noChangeAspect="1" noChangeArrowheads="1"/>
          </p:cNvPicPr>
          <p:nvPr/>
        </p:nvPicPr>
        <p:blipFill>
          <a:blip r:embed="rId2" cstate="print"/>
          <a:srcRect r="10226"/>
          <a:stretch>
            <a:fillRect/>
          </a:stretch>
        </p:blipFill>
        <p:spPr bwMode="auto">
          <a:xfrm>
            <a:off x="251520" y="980728"/>
            <a:ext cx="2808312" cy="2667896"/>
          </a:xfrm>
          <a:prstGeom prst="rect">
            <a:avLst/>
          </a:prstGeom>
          <a:noFill/>
        </p:spPr>
      </p:pic>
      <p:pic>
        <p:nvPicPr>
          <p:cNvPr id="19460" name="Picture 4" descr="https://encrypted-tbn2.gstatic.com/images?q=tbn:ANd9GcT7WOY5eYfs9H5OjCwXaD1Ao-IOsj_KPZTCzKnDeeM7r6QKXVAt"/>
          <p:cNvPicPr>
            <a:picLocks noChangeAspect="1" noChangeArrowheads="1"/>
          </p:cNvPicPr>
          <p:nvPr/>
        </p:nvPicPr>
        <p:blipFill>
          <a:blip r:embed="rId3" cstate="print"/>
          <a:srcRect l="2500" t="2857" r="2500" b="2857"/>
          <a:stretch>
            <a:fillRect/>
          </a:stretch>
        </p:blipFill>
        <p:spPr bwMode="auto">
          <a:xfrm>
            <a:off x="3059832" y="3645024"/>
            <a:ext cx="2902141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62" name="Picture 6" descr="http://cfile226.uf.daum.net/image/223E3F3652843B2620F3EB"/>
          <p:cNvPicPr>
            <a:picLocks noChangeAspect="1" noChangeArrowheads="1"/>
          </p:cNvPicPr>
          <p:nvPr/>
        </p:nvPicPr>
        <p:blipFill>
          <a:blip r:embed="rId4" cstate="print"/>
          <a:srcRect t="19441" b="18589"/>
          <a:stretch>
            <a:fillRect/>
          </a:stretch>
        </p:blipFill>
        <p:spPr bwMode="auto">
          <a:xfrm>
            <a:off x="5940152" y="942687"/>
            <a:ext cx="2808312" cy="2702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138</Words>
  <Application>Microsoft Office PowerPoint</Application>
  <PresentationFormat>如螢幕大小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Harry Lin</dc:creator>
  <cp:lastModifiedBy>Win7User</cp:lastModifiedBy>
  <cp:revision>21</cp:revision>
  <dcterms:created xsi:type="dcterms:W3CDTF">2014-06-02T05:38:59Z</dcterms:created>
  <dcterms:modified xsi:type="dcterms:W3CDTF">2014-11-07T09:29:36Z</dcterms:modified>
</cp:coreProperties>
</file>