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0567-73C9-4F0C-80AF-7D74126828D6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3F875-B039-4AC7-A3A6-CECC006142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147E1-C7EC-4B4A-A226-CE84119E2F4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0FD3-A891-4311-89AD-5B0CBEE75319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DA211-CEFF-4F31-B73A-8ECFF66DF2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韓國料理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47864" y="1124744"/>
            <a:ext cx="2646878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 떡복이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辣炒年糕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00192" y="3902825"/>
            <a:ext cx="2286000" cy="2190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미역국 海帶湯</a:t>
            </a:r>
          </a:p>
        </p:txBody>
      </p:sp>
      <p:sp>
        <p:nvSpPr>
          <p:cNvPr id="13" name="矩形 12"/>
          <p:cNvSpPr/>
          <p:nvPr/>
        </p:nvSpPr>
        <p:spPr>
          <a:xfrm>
            <a:off x="395536" y="3933056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짬뽕 炒馬麵</a:t>
            </a:r>
          </a:p>
        </p:txBody>
      </p:sp>
      <p:sp>
        <p:nvSpPr>
          <p:cNvPr id="2050" name="AutoShape 2" descr="data:image/jpeg;base64,/9j/4AAQSkZJRgABAQAAAQABAAD/2wCEAAkGBxISEhQUEhQUFhUWFxgXGBcXGBcXIBwVGBcXGBUcGBgYHCggGBwlHRQXITEhJSkrLi4uFx8zODMsNygtLisBCgoKDg0OGxAQGzQkICQsLC80NDQsLCwsLCwsLCwsLCw0LCwsLCwsLCwsLCwsLCwsLCwsLCwsLCwsLCwsLCwsLP/AABEIAMIBAwMBEQACEQEDEQH/xAAbAAACAgMBAAAAAAAAAAAAAAAEBQMGAAECB//EADwQAAECBAQDBgUCBQQCAwAAAAECEQADBCEFEjFBUWFxBhMigZGhMrHB0fAHQhRSYnLhFSMzkkOCNLLx/8QAGgEAAgMBAQAAAAAAAAAAAAAAAwQBAgUABv/EADURAAICAQMCBAUEAgICAgMAAAECAAMRBBIhMUEFEyJRMmGBkbFxodHwFOFCwSPxJFIVYqL/2gAMAwEAAhEDEQA/APQFrYRkFsCegC5MV1M54TscmOVpiBlEAIjAMJpkXi9Y55gbG4jqklKVZCX/ADcxo1qx4UTPtdV5YxjKwtIvNOY/yjT/ADDaaUdXOZn2689KxiEKnBIYAJHAQyMKMCIszOcsYMudFSZwEiKojMnE5K4qWAlgs5MyKGwSwWcibFRaD0klMSNc+APqMHEutWZkqa8TTb5gyJzptkkHlJuJkTImdNx06ZHTsTbxMjEx4mdibeJzIxNvHZkYmZ45nwMztuZ0idEJcrdDIKESZM6DZlMSVE+LAyMEdIHW4PInXKcqv5k29RvCeo0FF/JGD7iP6fxO+njOR85W8SwCbJuBnR/Mn6iMHU+GXU8r6h8v4m/pvEqb+DwYvlzWhNLCI6yZhcmphyu+AaqGpnA6w6tqtwYuUImGQI40qZ3mGSVdQ1hHW2AcCUqrzzFilQoY4BJaSSVqASCTwEciFzhZS1wi5Y4loocFSgPNN/5R9TGxRogBl5hajxDPCQ5dSAGSABwEO8KMCZpLMcmCTKgxUtOAkBVFcywE5KormWxOSqIzJxIZpMK3E5hkAkc5TJ1vAbmZKevMvWAX6SFFQEjxKEL1ahUUixhCtUWPpEimYrLHOKHxGlegzCLo7Gkc3GQ1g20VbxQFfQMS6aA7vVIpeMKsC3UwKvxG3gH7wraFeom142QdjF38UsRsAZlR4eCJBV9oe7bMQAos+vUxarWX2njCg9+sDbRXUPVyfaDUvbJExYQlyVEhJKSAW48HbSNSxbUQsHUkfIjMTqeqxgCpH1EPVjyh+0Rkf/l7M4KzTHhqnoYTLxwN4kkQwni6f8xiAbw5s+kwiXi8s7wwnimnbqcQDaG0doUipQdCIdW+tuQYu1TjqJIFA6GCAg9JQgjrNmJIyMSIOpDRmvQQcjrDh89ZNKmFrw3p7HKjcIKxRniTJXDQaBIkqJkXBlcQiVPiwMjpF+KYDKnXSyF8RoeojP1fhtV/K8NNTSeK2U+l+RKpV0UyQrKsMdjsehjzl1FmnbDiejqvrvXchnCZ7GOW0gyxTIhIqOcMi4wJrmTZl4uzczlXiH4Zgypxf4UbqP04w1RpGtOegiup1qUDHUyyyJcuQnLLDcTuepjYqpSoYUTz1+psvbLGQTZ5MSWgQJApUUzLgTkmK5lgJwTEZk4miYiTBZ9ehGpvwhW7WVVfEYevTu/QRTWY3wYdYyLvEms4rGJpU6DHxQOXPmzyvICcou9vIc7QlabHPrMc8muoDPeJV4sobesQNOO8dGmTHWRDEZp034B4KtIHAlvKqHWMaPCquZYII/vUEexL+0HTSOTtxj9Tj8wNmpoTn8cxzI7KTkjNOVKQAH3WfS14a/wTWu6zAHz5iTeIIx21gn9owRRyU/8AnIbcS0ge8UGr0gOA/wD/ADA7r2PwfvKt2iwidOXqO7S4C1KSzOWLB1e0MWaqt1GWBA7/AOoh/iWNYcA8wCi7KZVhaZ6HSQrKEq2Ls5PlpC7eI1NhB3hP/wAbbWdxl1m4UiplFSQlEwE/CCC/OzfPXaC1acamk4ADAxwak6ewA5KmUeqmTZSyiZmSpNmP04iM99OVO1h0myjVuu5e8xOJqtfSBGgTvKT2hKMXO49IH/j46GDOmU9IZT4y2iiIsjX1/C0BZolbqI0pseXyUIbr8VvThxmIWeGp+kOl41mYMxg48VawgKvMWbQbOSYXSYghZYKBIh/T6xSdrdYrbpmUZxDHjQihnaVRcGVIkgVF8ysmlzWiQZUiTTpSJqcqxmT7joYrZUlq7XGRCU3vS25DKjjOCqknMPFLOiuHIx5rWeHtQdw5X8T1Oi16ahcdGi6Eo7LJg+CZmmTfh2Tx68BG7pdFv9T9Ji63xAVjZX1/Edzp7BhYDQCNfgDAmCSWOTAlrgZMkSMmKGWAnJMVzLgSObNCQ5LQN7FQZY4l0RmOFEXVGMIA8N4zrfFah8HJjlegcn1cRDX42q7q8kxm26m+3vgfKa1GgQdvvAFLmrIYFLsAGJJfgAIirSbupjLGqoe/4mlSRJLzJNRML5U2CRmJYXLg3h5KKUGWyR9AP+4B9XYwxXgR3ieK/wAJKCggkkhOVyXUzqvq1jGbS7anUEoMKPc/3rANgj1mC4ZitTWMJFIghJZylwDzVMjcLXv6a0UY+WfzO/8AjoN1lh/v6R+oLQlKZ5SJofwoZm2AKQPWE9VqLKvTY3I7AfxiDrRXJavO0+/+5NS1MpDrUkqNgm6tuLm+0CXXUAmxxuPbr2+v5nWVWthFOPfp/EXV2KZlfEokxl33Na28sT/1HKdKFXpAl1IcG5Yvf3uICBzmG28Ygs9eYXVwt8/p7wRQoGe8kNsPSapZJGlvzjHMZR789ZacKqO7BcFSTrxfQqBjc0GsSoHOSD+fcH+/rMnUVGw8HBiLt1JQuUJqQoKSWcjVJIDOdb3hnUWV2AMoI/UGM6EujbSZRXhTbNXdNhcQaxJ3TtMwwJkAkhoXT5+OWAttkGwfrCV1mUfHFFQ54EWZSx5EGpa9ecFD21PJ94Oajtz3lzSCMGXOixpQ+IZk8Ytp/E7auHGRMm7QK3TgxzTVqF6G/CNnT+IU3cA8zMt0tlfUQsKh8GKyQGLZlcSWXMaJzKkQtKgoEEAg6gxYgMMGcrlDlesST+ywKiULZJ0B2jIfwdSxKtgTcr8Zwo3LzHNTOjXMxOsCUYoZaRKMDJlgJwTAyZcCLK/FAgHLc84ydT4oqZVOTNDT6LefV0lWxDGM2pJ5DYxkubbmy5m7RpAnQRRPxBR3giUgdI0FReIIiYpZyoBJOgSCSegGsMLVzIdwBljLZgGHVklfeTkzEjKyQpV3cbAuGD68YnWG6hARkfWZzW0XelCPtG0+smP4TbdIux4gfjRmNqLXyqE89h0+ntLJTXj1feTprQhLnK9jcOfYuOkO6W3/ABa8qRk8+5/PH6QLafzG74k0vtPLyqSVCU4d0gEvuWh9fF96kMCpPcDPP6cQZ8LYMCo3Y95Xq3G5QLyysudVt7AB+MZNlaZzXnPuT/fzNKvT2dHx9JxMxSZMDAsOYG8VsusbhzOFKIcgThKQNVP0t84XOO0l2YxSvFymcZZB0cHls/vDY02axYIJbFY7e8Ml1wPxFhzgRRukhk9oxkzUm/o0UCgxR9yxrIqXsPhHz4mLtkekDgQQ9z1nOIU/fy1S3A8JyqP82t+UHqubhW6CGQ7DuE89qqVUtRSoMpJYiNJRmPBwRkSEgxJXEuDJJc1QLt7Qq4zL4GITUICj4VFm3O/kIutS54g1faORFsxB3MExiX35k9POCUkB3O77dIoy5E7JJyYww+tUDba8KOgHJksofrHEirFtQd/pCj145WLvUfpHeHY5su42MaWl8Ver028j3mXqfDs8pwY/kTgoOkuI9DTelq7kORMaytkOGk6TB4IyaWqLiUIhImReVgizFDCiQrMDMsBIVqgLHEIBmV7G8aCUliw+fSMDV65rT5dPT3mzotDk5aVCoxGZOKUJBuWSBqSdIVro2/MzcWqukFjLvgvZenp0d5VZVrAcg/Any/d5xp111Vcvyf2mHqfELrm21cD9zLFR4hKWgFGXIdGAZuQi669i208CItp2HXrBVKkyipUqWhCl3UUpAfq0A1Ou28oMEwyVM4w5JAgFbiRIUQXIHD3jMtvdhuBzG66QpAMQTKpWpNjxO/KFghPqmkNucCDVFQySW6vf6axKpkwgB7xHNqkm4hwVkcQ4c4k1JSzJt0JJA3aJ29ou+oROCYBUYwJeqZpY5XCFs4LEOQ2sFXRs3cD6jP2iz6yse/2MNRRYhMSFCV3aTdKlMSRzBLp9Iv8A49Fa7myYB9UWO1SP3j3COzyZKXJ7xai6lHUmBaiwvjaOPxF0JzzHX+mIUPEzdIqKhjkyPOZTxE+I0AlXS4Hy6QN6sHkRhLvM4PWAIxzubLsk2KhduD8i2sWqR2JCmDtCINxj7B8YkzgcinI1AIitqFPjBnVuHHpIkmIYdJqAxsqwCmDi+7aiJ0uoCsEzxDZdOYhxHsjNluqWROQN02P/AFe46RsWLwSpyJanVqxAbiCSaIlrRj22FY/5i9JOvB30tAl1LwZcRfUYJMFwxg66sdDJDqYumU5TqCIaWxW6GWmU5yqBiLV3LJUwhU8hVvKAhcjMsRiNpUwhgoNu2xhVlV+kGVDciNqKvUhilyNxFKrrNO/pOPwYldp1sBDfeWqjq0zA6fMc49Zo9YmoXK9e4nnb9O1JwYYhUPiLESYGLykiWYoYUQWdNCdS0LXXJX8ZxDJWzfCJU+0GM5XY22A+ZjzuqubUvhT6ZvaHRjHI5lJqalS1EqMSlQUYWbQKoMLLT+nuGKmTFz8rplBh/er7D5wzXS55UZxMjxPUgKEz1g3azE5k+cqUhyhBZg91bkwMDvJ0dS1pvPUy3YUUIkpSgZQwtwO7vAHyoz0ij7nsPeQVUzcl+A2jNsKg5PP4jtSECIO0OPimBIAWtvhewB/m+0P6bTWagZJwIlqtXXSdmMkxXLxFExAnIGUEB0EuUqOofcc/lFLdOUfyzNHSXh1G6E4Zgc+uaYZqJcgkizqUSCQfDoL8TDlVFda5bqZTUawq21BLdQ9lJFOgXExjdRASq+0GuprC7s5A+8zjq7bGwePxGSTLAYBKRcBKbM3SBBkYZ6fL/cCVfPv84JLkozuA5G/Pz6QBK0D+nkw7OxTB4hkxLjiekOOm4ZHWLbsGCyZIKi/JuoeFAPWQ0M7+kEQiYnKLwwRsGTAA7ukTYysZSNmgNgh6T6pQ8dmNK9Bxs4+kTpObhDa5h5LfSc9mFeBRuC4AZtg5PW8X8RKZAPWC8KBAZpcsHr87JmAgqGrgaDT8IjPpqTzNp/6/7/ma9tea96/aPu5KZX+y2h7sFViw+EqL36xrppK7FyDgE8EfjMx7WZBtA5A7yhLFRMKl5ss5JOdLBLEO4UNQprjiIYPhfmJnqf7+8R0nirVnZeMj9x/qDU3aJabTAbG/WMi7QkjCnieiDo4BUx3hWMyl3cdDCfkNU2WEi1TjAhNbJlrBNopu5yJFbMCBK1OpeEP1WZHMexIFJgu2duj0LE2WxHiAv12jPKeW0V5R8jpFaKlSTlKiG9+UHKq4zHNobtH+GYgQQpGm4+kK1u+nsDL1/MR1FCsux5c6SoC0hQj2Gk1Saivev/qeYupNTbTCwqHIvI5hiHIAzCKMnEpXaHGQSwItZufOPIaq19ZZkD0iek0OlCDnrKZXVmY/l4YrqwMCagYKMCCiD4xKFp6p+ndVKFJkUSkurM2rk2Ppbyg2n1ddQZXOBMLxCl3t3CcTFyJObKyr2sw6niYzbvEwpK0DPz7f7jFWjssxuiPEe1CEfER0hFdPfqGyTkx9kqoXLHEjTjSDKMwvf4Qze2ovudYeTw0J8fJmZdrww/8AH/7lRxGaVpWT4idSb3cEnS0a1aKijbxPO22M1hJ95WT3gGVCiA7sIYwhOWEcr1Tqu1TielfpOJqaacpSyQZpZJuxCUv0e3pGdriA2U4wPvHtOxcernJl0RPVMJAsBqfKM5DZe3HAEZYJUuTNTpOUBIPiUWB9SfqYO9HlqADyZWu3eSxHAhsmmCAAH5vc84Zr04rUbfrmKPcbGJMlkrSkF9YPWFXrBPkniBfxPxCwY2hWzJyBC44EHrKm2sCYEpzzLJwZVO0mKply1KWWAHqdgI6utrSFHeGDCsbj2lMxKvEyXLZrjNaHNJQUtbPbiB1toatcd+Y+7MJHdJDC5J53PKM7xB82n5R3Q17aQfeOqChmykJSyVFIJDlRUblQe3NrwGyyqxs/Dx7Ryhii7Scxlh+MFPgVLbNqhWYeYBLDqILVqzpwVKgqevX+cftL2acWeoHp+kOmyULWQsXIGRYucvBX8zc9LtrDtfib6Z8NyrdOc8ex7/xMvU6Cu9dw4I+kMp+x6UpWDMYKGYAJBI6kxvVWKgOB1598fWYjacsRyeOPaVKu7ETlTSZKE5QB8KnctqQdH5WhG5Vub/xLxj3mrpr7aExcc+x/mQ1eB1lPeYghOmob1jMt0ijlkI+x/Eer1lZ7iLlVGxseERXplPKHMeF3vBlrg3lES28SWlqyg8YBfp94lcgyaqUmaHFlD3hWusrxLK22Q0c8pV84ixMjEOcMst2AYllLO6TEaLUnTW/I9Zka7TCxc9xLelUeyBBGRPNkcxd2hq+6kqO7GEvErdlRA6niO6Go2WD5TxSfiilFeylEBXQXPu3pAq6xXXsEa8x/O39JCJpJAGpgJQATQW6WzDey6/inrCB/Kkuo9dh7xlajWqnC8mNKSegj/vggZJSQkcvqd4yzuc5YxhKR1cziZhiikrnKyJAdt/8AEOV0MPlF7/EK0GK+fxPO5SAqYVhWhJvdgbC8ehTKKAJ5G/UtYxZo1TOl5CnvLoYgMNGD+IFzoA3yivlZBy37f9wR1A7CRLKStPdHM+ZwfCMxFg5/LQYKuRiL5ycxRPplSzdC0LTZTg/ESW6WbreLEYhMmeidlkIEnvUAoSsEZdHyn4rFrFw7OYzNa9Z9IE1dDWwG4mWCjqQm0VoZUGI3chbmZPrB3iC+jt1aIvYF1OekitSK2EMmVoYXhguMdYsEIMFqK9oqz46SypmKV4mEqfY2P3gSvg5HMOasjBgON9opUpBzKbhxPQbwway42oIAYQ7mnmeOYwapQd0oBsNb8T9odo04oGRyYrdebP0kvclkpSxypAcX3/zEKwBLHjJklWsA2joBPQOzEoS0DMPEwy8uMea1j7nbE3a12oFPaHYvXKIsGysCpBOpcgEjofSI8olAdowO4+fvC1uFPHOfeTYPULWllpC2Nipi3qNYWsG0+j8ZE7eOucftLTR4KSc+aWCRoDt0jUp8LLjcXUZ7CJW64AbcGMV0cwBx4trXht9Hco3Kc9uIqLkJweJJKUAB4bjUMxA5jhDaOu0ccjqMc/aUbOTz1+0yvmJmAIDGJvvD4So4PWUqTaSzjiVPtBgEpYOVJCwxcaXJs0Zmps2NuHx/sZoackDA6e0o82gX3hl5XUH3AduZ35Q/pHbUnYBloS29al3k4EFrZKpKsswFJ6j2bWGbdLZWcFZSrX1WDIM4lLJPhd4X/wAV3OAhh/8ALqAyWEJqKdaPFMyy2AJch245UuYk+F3Hl8L+p/6GTBDxaheFO79B/M4HaWSggSwtZe7sgc21MXHhWlyC5LH7D/sxO7xK5/hUD9/9RpJ/UeYEgd3LDBrlUPAKg2pwB9ZnEFjlusY9uMVzKyJNhrGFrNR593p6Diem8M0nlVb26mee1EsOYZrY4lLaQWzNU0m4fjDAxjmZ+oYoMiWygxWbMWhBYuWJ3bc2jH1Hh9IbKZGZo6XWs1ZY4OIzlzM1SiSHGUlSv/W9/aKJp0RiAOklrneoux6xjjYC5awu6N3LczvHevduWZzBcYbpPLsSUhLqlpKUquA7t+fWNXT5PDnJmTYNxyowIpNRNUWSb9Hh0qg6yq1BjgCMcKTOKrr0I2GvpC19qIMgRpNEp6y3SsKE+WorUTNKnCiX0DARj3a9xZz0jI0VW3GI8o560SUIWEgJSlCSHewY5uESzbl3DvDVhVO32gUzEWOukLgmPAAjEOly1KZSrcOXM/aFnv3NgGWCYBEhqqwoBJPh4m3rB6rSx2wTUY5gFV2glgOVAtwvGiis3BEBsxKxinadSwUoBA47/wCIdrowPVAO+OkqVVOUo3d+d40EUARGx5zTg5kpt4iAOpLBztEuRtJ9oEDccCeg4VgICUZnztci45gdNPKPNX6wsSB0notNpvKQEjmWKmlKSljry4Rl2EZ4jB2luOk6UpL6fnXjELwJftiM8LmBLjz82LdNvSLq/wDxPTP+oFl3GP5KwNC/Bvy8CXCPtVsmKkE9oyViKkpsUjyGu8ekOqtSrhgD9Ov9+X0iw0ys3OZDMr1G5SHSxzB7jlexECGpvZd5UEjuM4I+/B+UuNOo4zwe0SVWMoEwBJANiW48OUJ3asFhYq4+fz/vtGRpvSQTC5taFM/WK36hbMcwddZWJ8VwwT5ailBzJvmH2ZztpBtJW5VrFB3Ke395+k65lUhW6GeS49QrlzFd4pb/ALerhwXuLPG5RqfOHq+KZ9tQr5XpA5M8gtMPiSzO5cHg3V4aU4izCdTJiik+IXF9zqwfhciOPPWQOOkjlqSkkkaWAfXiYnidzIwSbwMmECmXTFpxUtRPEx51K9pwZ7XgKAIomJh5TiJ2CDzJy0kZQPnB0ImTqdPvODHOBVGRSJhAAzKSfROvC5gOoyVyO0Jp6Qqmueg0IkmYucn41pGbcbOR5xRrlsBbHJgm3BQh6CD4nSicgoJISWJZnPqNH+UJq5U8QVtYYYMrGJ9nAQQggbMfvuesEruZTky21DX5eOIHJ7PJkylKIc8TqTBm1DPyZSuoKQqxBRzZktZOUqD3H2gtipauMxooVltosUlhmdJLWUIx9Rp2zCVLmOicwJSxDeIfUQrS5Q4kPXMpsNTaYrS5SOJG55PBrWVUye+QP77S9anOIRWLDeHXf/HQNCQC8RlAc8wBdG6fGbEaHhzggsweJZ25wBKXjeGkTAUJIlnkbERvaTUDy/UeYlcpzxF1XRhnFj04Wv8Am0O12faI2L94oVTknmeNrAXJ+8Ohpm2H1R72awgKUJyrpT8IP7lDQ9OEZmv1m0eWvXvHdHptxDt0lqp5N3ct5j0jFsJx0m2jgxogZmSFH115GFecy3OeZJJkgM9o5gSMyG6cRlRURVmIa1yDw0EVrqezJH/GCNwTAPeGfxTDg1uHKAlucjgwgp7iCTKjm5iqqSYXp1EDxTtH3EsrKHJcJsSnNtybrwjV0qWu+5RgZ+n0EFYEHBP8xFgk2oqnClgrUe8SVHKDspjoNBGi1LXOEz1z19/5igvSt84zj2jKmxXuCpE0hKjYd4AC17gm3G4hB6LqGIVPuuftGya7QDnH1j/DcVmLR3ci61MSpN1ZQwAF/CLQfTai8r5NYO49+/Hb5RbUU1hw9nT9v9zjG6XMkIqJQXfwlaU5w2+cHwm3GD326nT43c56Zxu+4JEGqU2dP2ziULHuyRUoqkMoEE5DYg6+E7h7secW03i6txYMQL6I/wDCVOfIWhS0zEqSs8A7vdrcSPURs1WpYu5TxELKmrOGEDVKUCUkEEbG0XJxKouZYKSkkhCXSVFnJvqbka7aeUJPqAGxNBKG2xpXF1E8STGcWy5Pznp8cAQEpggMCyzhcuLBos9c5Qop5h3KS7FunUxcHMHtxLT2RqB3nhzpC0qSyi4CklBOU72PD1ijIOo4gNQ5Iwe0f4zWZWSnU78ANfpCN3J2iBpQHLGK6JKlE+Jw+944VsOk5yveNaylllORRJFtLP8AWFdRqCp2qIfTUA+rMjlYdTy/F3SSToS6vmTA/wDIt25JjflBjiQrpZKv/FLv/SIX863/AOxh1pUSRKQAWDbW4RHJ5zINSQKZVKBcFm+UEVB3ljWoklPWiZYnTbg+45RzoV47QTJtgmJTitTD4RaC1KAMyyAKvPWBTKopGTM7nTl94MqZ5xKuARnEQzpfed45ACblKjlJ4BP5xjd01YCggzzGr1DbyAMQGlphMU5ACeDft2HSznyi99mxcDrA0V723NLjQIGUCwHCMTGWJM1S2BxD6ZQSRqw4OOt2/LQMPsbPWdjcJLWqBmZk2HKw6tselnEU1LKXyoj2lzsw05TPc3OnrCxzGGUYjnD8YEtJQ2pcuE66pvrYsYc0+o8pdp79en0mfbRvO6D19Q6ipwH56734GAXqrtkdYxSxVcGLF4lKQRnVqcrc+ftDFOjAG5/tIsvJ4USDFqk1CDLQl3LOA4A49IersJbAHAgPKCruYyXBMDXI8RLg2fhwgGo8wEP2ErV5fOOpkmPol1SSFh2cAvpr6Qa/WM+HB5ElKwAVI4Mr1AmbRqSqWsjLoX24c4D53mtuHDfKNLUpTZ1EulHjsmqBXN8MwJIN97X52tF3srtb/wCQOcdex/3FnoesYr6ZiSsxWXLUe7WDZtHs/PpCnk9VXofl/MbqVjy4lRxbOJonyiQXDKGyhGvoLNi+WYrr9NuO8QfDaVMxalzsxJcvxW+59Ybut2iJ0UbjGkmUMosYyXJLGbArAGJ3V6xwHM0esFgsoROVCJEGyyMiLDiLvxG/Z6YBNkX0K7cyPr9Is59H1iL8lo2xGpJn8sv1b3cDzhMdSw7QlaDypDIV3M0Ek5Flr6JuG9D7QYniBIVx846mT3Kjvp+fm0Kl8EmV8s8CCywVEJFyfbiYW2FjgRo4UFjI8Ql5VhWY5QnKE7EuSSYNawCCtR9YvUXZi2YH/HJffoC350gVdYB9QyI6LXxgGDzp6n8KnTzHzMFaqvtCpaxHq6wilkZmWk3Go5bwB+m0yGu7GSKlLAtoX1H18ogMB1lgQesilUQNyfFdz8xaLizPHQSGJ9oLX0gUhaQ4ewI5FwTycacoPp9QamzFNTpVuXDdYto6bIohVhseP40OXXC0blmfXp2r9JjySoQoCDLlCJP3/pArBL1rmRfxeYhIIKuAub8YGyHbkjiOV+nvDJdEuxKSH4/loET2EIXX3ksuQsmyWA3ipHYyjOMcGZOwpSr3JfVzaGEV8YUQQsXPJjHD8NQhIKmvq/E9YfrAVQW/eK2OWY7YfMIA8PhB1YsddOkcbHJwvElMDqMwCpxAZe7Uq5sDxHEjlx6QubiKypOYcVguHURIcJVLJJmOCSWA03uom9m2i7GoKOST8oRvUc4wIiqaoqU2yTmbiAYlEFZziGXpgTmkDkbxDdZZ+BO8SpygFgzhul7/ACaDVNg4gFO+B0qCZZBUCAfgOtwLjY6D0gjgfEIVDztImqYFJJG8WezI5nCoA8RxSUZUgG/4YGqbhmFLYOIHiA8RiWXaxEcQ5EDjpM5MdKESMxaLWrxJRVFOVgHSdeIcm8TuBTbM9Fw+SYxqKnP4g90suztcH0cC8KDK5xGlXAxDKZSloKVjMktc66uGPG0V8xlME9YzkcQnMmUnLcn1JMLtl2hFQtDaEFCSpXxKs3Afl/IQdE2L84re4Zgo6CQ1yCtPhc6esc6qGEFW7DmVuplKT4rs7KsQAeB4Fr+YhmtQRz0l2tz06ywYXh0yYgMklJGsJXI27gQyWgcmbqsCrUFKqcS7FyFK1G4YAwSqtSD5n7SLLgeFh6UKUHIKSLFOrHXwlriM5m2nB5H9+0OoIx85ykgHxIdwRZxwYkCLKQT7/wB+ULg9jF09IHCLLmFxAqzDzNSQBbnY+X3g1d4rOYncFYYlVxGZVU6/jUU7OxYcP8xs6cae9fhGZkag3Vd+JLg9LVV6j41hA+JZLJ5s2pgtvkaYfCMwNZe3qTPQMNwNNOlPdByzs3DcnjGDqLmufM1aFVVweks8hBmpCjYBrceN4hAbBuzxBuRWcCYhFiw/N4kP6SQJQjnBMhmyzqCNHfW8VW9l5HtLBAeDFkylqCHBB3YHzDgxYebYN4OR1xGN1SHb0iatpa8gFaUpCmsFAm/G/nDtihR16yajVnjnEYDCJaSFLXoLJ3YDk9yb6DWBtSiVjc3J5I/9Z/eC/wAhyxAEIr6YTpZLqQWKQTsAxBbg5IiNu5Fc8Ecc+0PWxU7esoMqStCrhJIdN7jcHrq/pDBcYz2hxXngRth9GQAbeXX2hSx89Os6xT3h2K0boKn393vEC7nMFp19WJXlS2MMKd0cKyRCY5mkqs9CwLs8VyJanAcceZ5xt6bTjylzMjU6wLay4lP7TyAicpvhPiT/AGqAUn2UIU1q4t3e/M1dE5aoA9Rx9uIkIhWNTUdKmckRIgmEaYXhAWAqavu0F2s5U2uVO+mpYc4OmmXbvtbaPzMzUWerbWuT+whqpciU5STlIDZyH01LWd9uEI6l0ZsVA4/eGp80jD9flBp1aopK0JJSCBm2c6AHc8heBppXIy3SGGwHax5hVN4D4iDM3/pB1+t4IECQNjlxx8P5i7tDj+QhEu6vl94bo04c7j0H7zPtbYPmfxFeH4wqWVFRKgrUZjqxuPVvSGdRoluA7ERWrUmpumZ6T2NwYVEtE+olsFXRLVfwbFbavqBzhKrRhH5OfxDXarcOBiW+dJGmgHoOQbSL3qSfl+0DW8HTLSX4DeFgqw5Ji+cqWlYJbKfCt/Y+X1hZ3QOCeh4MbRXdCo6jkfxBKqiJzFNxw4feFbdIQSauRLV3DgNwYjmSNfz1gAYjrHes5CgBqG6aRYcnEEycxLiwlrHiNgQznUmzA67w9ptyt6RF7l9PqllwmhdCpacqWAbKzNZm94jUncfn+YtX6cEyx0FCzBRdvzyilKFyATIssxyBDCkCw0h7YAML0i24k5MFnzMosH68+UKXXeUoCjMYrr3nJMGqtC/W+3CKsFKn/uXQkGL0VyQouzZQA+mt7eQ1gaWYPTjp8oyUJXg85+s6nT85YaAi41Ow/wD2COzvgJ9+8hMJyYZ/qICdA/z1Yk9bxoDUOBt7j+5MUNak57StYti4Kykquyla6DQ8vTnALQXXJ5j1CkdOkT1CUHJmDOAVFBA10JHEAj1MWFv/ABI4HtxGUUkkr+8d0OEpN5K1Fh4gprniCAGHrEMtNg3VEjHv/en3l3eysYtA+kXVqiklKnBHH/MKeWQxzLqoxkRTMDmGE4lsSegpitaEAOSQG84LWhscKO85mCIWPaX5cirJ/wBn/jT4UkJJfJ4SQW3KSfONW23U7yKx6e3XtMtF020G34jyeffmJu3OGsHA/wCM5T/YpzKPpmT/AOghnX1bkyOo/B/gzvDL8nBPxfkdf+jKQRGNmbU00dmRibycYru9pG2bmTlmyVOwYa6DYfaLbN3xGAbCjgTmlxKcl0pKGJfxIQq44FSSR5QdW8scTK1TBTuP5Mgq6+dMI7yYpWXQE6dBoIsW3DkwtBTblB1gdRiS0HwnxXub9YJXpVIyYG/WsCUXtF/eEusvezsWfh15Q4qBRgTOewsck8y0diezRq6hywkSlOq/xKH7fk54GAai7b6B1P4nVpn1npPaRTJDAdLWjONSZh/NbEinyyxAWp+BL384FZW3QMZdHU9VETKKiWff0jHKWO+AY/lVGZNNnS1q7tg4Zw+23yh1trMEIg13opcRiGcsHOkOkgNhYlzjJg1VRJUC9i7PZ/z7wvbQjKd/ENXawIxzK/OwYkvZiHHCE66LMj2946+qAXHcTyTFp0+VUKE4klCm0YFL2yjbjHqaqa/LwnEw21Diz1cy+YP2gCFS1pBIIAUm2hL+0ZllOW5HSOqPT1l9pMRlqSVIYvr+cYVVUBOBz3lWDHAJ4ieqx0JWUOASdy1tflEVq7KT7whRRiM5NYFAFJzfmo46xYrjAznH9+sHjv0nalh+bM+n+I41c8dZKvx8onxbBswdK8huVfuHkHF79IEwVFyw/XEZrsyZTsUqqqQshIKybZhZtNfUGGdMKWG7OISzccACB1E2oEvMuYsquQlJ0A3P5tBq9jvhRx85JQIOesBpJxUoqJDq1N9NTBLlHSGqj5Et0oWXUjOxYv4m8II206ws1LCkuIesjzNh4lkraw0sgW/3Jh04Df0084SWo42+8gY1FvPRZX8QritipiogOeAGg6316QcKFAEMFwTjpA0xIEviW/sLhpKjOa75Jf8AedVdEh1eQ4xseGUcG0/oJl+JXADy+3U/p7fXpPTaemyJSlAGUBg+rDjGsNoGJ5qyxnYse8R9qcNdBWE5ksQtI1KCxLcwQFDmGi2d6/MfuO8Y0lu1tpOM9D7Ht/BnkGJUZlLKTcagjQg3BHIgiPOairyrNo6dv0nrqbPMQHv3/WBvAcQ05UYkCVMjaLdeJSbDDSI5Mz9TRvEJxSmAVLWGzFgQQACoNmd+BLEngYYUEYmTpd6ErjiV+vp0zCVAkKN2bVR1AYfaHkuB6ydRpj8SzrBsJXNqJNNNWUBS/EndNnVbZTJa/KCWuEUtE0UscT2vs7hEqml91KBADnMbklRJcnc6egjCtsNthmkF8tAI2ExrExUNt4MoVzzOKupCUliHHGJssGw4PMmqsluZWplcHdNj6gxlg85HBmkaSq4bkThVfdK93glmeG7gwSJ1XtLDJrhlzCHDcQN4iRr52yIrVO02cm7QBg+p49oZNtPJkypZFiPnDKhlwMQJKnnM8w/UajSJsucQzWVzsSl+hHvDuktO4oYO6oFQ47SizMSmknISBytGmKVxzFGtbPEOwftLUylWWTe4O4gFujqbkDB+UImofoeY0xbFVTJgmaOBbmLRSmjauDDPb7Rt2exlaMqXYZrnkW+0L31e0Irbust9bOdGeWpxbMAfe35aE2XHeWUjuJxS4sFMlai/leOdRt5kgHdxI6ooWzNc3JGvI8bBvSFyM4I4jCOUJB5lWxUgZGLEE2to5yno5PHaG9JW1gYwtt6qwzI62VLQM0o+GY4UkgWKVPY+nCNLUVYqDdz1+neB09mX/Tp9Yz7O4YpJEyawSGUkHmAXPThx6RhX2j4RNBnJGB3g+O1/eKzbGyB/SDdXmbevCGUTCZPUyaRs9I+sAl3imIyTGOFUKp8xMtA11PAbk8AA5g2noNzhRBXXLShdp7JgOGCUhJ2AZL2tYqUeaiAegSNjHpMBBtHaeS1F5sJ+fJ/j9BDJuJIBIcW5wMso6mLAMeQIPhmJJmpY67iBUagWD5xjU6ZqTz0lV7Y9kMyVLkh2uEjUbkDlqW2PWxL6FvX/APaPaDxE1sFfp7zy6ZLY31jAOVO0z04weROSmIzOnJTHZkYnCkxZTBuuZpF3BBJO76Dfzi+8KMxNqcmBYgkIubPcDlo/tDVSMyhonfaqHbJ+yCUmskkWYqL22QqJuJ2FWigA3blns+GzAZKSX1I11uRGYVVU5hPUXwJtCt1a7DVvOE0OTlvpGHAAwsnnyQtN/aHnpWxfVExaUPplXxnDVgKMlBcBwXDF9denvAhpfVwOI2NWSo3meYze1VRLmzLa2KVbEWNto1U0FZUROzVkMRiWTsr2zM0GXNZKtlbK2ID78oT1mkaoZTkfiX09osPI5npmGlKUgPfeAUba1A7yLiWbMnrJpNgbwe0k+kQdagcmee9vEIEt5ozJCkkhyHvo40fjAdGGS/3jV2GqPaeZ1c5OZXdp8JdgrxlIPNgH4Fo9AGmUVg0kj9wfmNRHEzl4MsGEJBIQtlBQcb2Z/I2hWxsHIjiplciGzqU06rXlk+nWKbg/6yFyJYcArpSASpV9G5cekKWBhyBDYzxEXadMynXnlspBPh5PtB9PtsG09ZWxigyJDh3ataglCkFnJJB10b5e8Vt0IXnPHtOr1IftzOO6nzJ4VLllwXtcAEvqrWCrfVQgOZHlvaxzL1h2HJloT3gSpevQsATe+3s/GM7WeLtcmxRxGqNOEOZBj1WyCkb2brGfQm9wY/X1lWmzMxHIAeg+7nzjTfrDpwIXTSVLUEoBKiWAAck9IqqM7bVHMksFBZjgCewdj+zCKWUFTADNUxU+3AfeN/T1Chdq9e5nl9drTe/HwjpJcbx0JdKNflAr9QKxgdZXSaJrjluBK+ZhNybxmFiTkmegWtVGAJkiYUlwbwNGKnInWIrjBHEsmF4yFeFdjGrTqQ3BmDqdE1ZyvIivtR2LlVTzJLIm6/0qPPgecGv06XjJ4Pv/AD7y+i8SfT+luV/cfp/E8uxLC5shZRNQUqHHQ8wdxGJfTZScOPr2M9PRqK7l3VnMFCIAWjGJhlRG+VZZkmS6gndRA9YuDvIEVf0gmIe0E5S5gJ2QkDkkXb3J843K2JQA9p53Uriw4keFV5lGzOeou/Lr7xW2reMSlN4VuZ7H2UqO9opJzB/E+u6lOPKMbUV5XaO0eVwLCcdYzSRmOnLrCdeA0u54mv4hrByePP7RbzSPSogymeTMVOsxZ/z6Q/U3pwYq65PEqOO9gZVTM7zMUKJBUxd06MAdDbWHK7GQFRBsA2CY2BkypZQQkBJyhwLeGzWjMZ2BIY8x+uovjaJrDaaatIVmPI8oRFVlhyOkatapDgiMEqWHCj5w0iWBsExV9hGRKl+okwKpikfEVJ9lA/SH9O6rZiB8pnBnn0vCZhGnlDxtUQHlmRqoFA3EV85ZYUmN8ApCZg5OeGzW53hW+yNou1eY7x+alKC+pFhxEDqYMRiQlJ69ogwWeUqzM4BuB0t5Q1aMjjrBDg4Me11QJyTKUAQQ/Rz89njOB8pt4MOVBXBk2CYJTyL5XPE3+cBt11th5PEolSoPTHsupSD4ANrNtv8ASEHLE5McrAx6pLPnAXcCIVJbPtK3XzgtevhS5J+n5xEaOkrwNxhQcL85L2d7N1FYr/bT4Xus2SPPc8hD9Wlsu5HA9/494O7WV6ceo8+3eetdnuzlPQpzDxTG8UxXySP2iNWqhKVwv37mef1Oss1Bwent/esFxnHSp0y9OP2he/VY4SNaXw8n1WfaVCtrQk8Sfy8ZVlmJvUVA/oJoYgOMU82MeWIeFGIBgSBCpang6tF3WNKLFFS7G4hyrUleDMzUaFX5TgxtOFPVoyzEpUDsdR0OoMaC2LYuDyJl/wDl075HBlLxv9PVJdVMrOP5FWPkdD5whf4YG5qOPkf5/mbml8bHw3j6j+JVv9NWlRStJSobKtp1jEuSyptrjE2vPR03Icj5QyT2ZmLIBdJs1vsbQfT0u9mw8H7zOv1qKMjmVDtRhKpcwixbg+nnuHZo2KyFJTOSJmWnzNrYi7+BXKWMzpWG01DpBvwLKvFmsxxB10gnMuHZLFO5yyT8MwEg3/5HIbzATCOoQ7d0bVcnPt+Jd5U5AcFTl9X+UZtaKCQZFrE8ibnrdPxadBaGTUSvJgA3PAlfn9pkysyVapLDdxxitfmAYWOHSbsN7wSX2wKnAQTwa99NAIvsuz7y/wDh192kKpyp0xpgCS6XQxfW7jYsd4XuUqTngxqrbWPQcj3l2lViZaBtbpFkuWuvBma9LWOSIsxLGEsWUH5xQ37/AIesPXpG7jiVXOifMHeLsDq1htYHWIclfrH2r2phR/MejCUAHKUqSWubka2BBYA9NoILD2YYmXYQeChBiivw+WkurJ0cRD2N75nVIzcAGLk1EtA8DdftA9rk8x4UKPjinEJoXu8N1ArOtIIwJmGsk8jY9II1hiz0hlxLThlAJhOVvh4gdPmLQrzYxEUZjX1hk5CCnKgNpc368DrtCtlidFEsmepMFsnyigOYwGndPQVFT4ZEsq2KtEjqo2hzTaG205A49+0ltRXVy5x+ZbMB/TuWgBVWvvC792myX/qOq/YR6CnRV1j1c/iZmo8TZj/4xj59/wDUs1VikqQkIQAGDBKQAB5DSC26hUilWmtuOf3ldrsSXNNyw4CM629nm1p9GlXPU+8V1s/IkmFHOBH0QsZXZk17neFmPePqABgSPvIpJlwW4hnkRAYMjCi9mieZfAxCQtxBAYuy4nUtZTcFoKpI5EXdVYYYZjWjxxSbLuOMNpqSPimdboAeUjMzZE8AKCVddR0O0Nbq7Vw3IiWLaDxkTirwtRQRKXlszMP/ALC8Cs0xK7a22/37yy6gZy4zPN8fwytpyVd0o6+NAzC/TTzjNr0Gprfd1/T+Os2K79JYuM/Q8ShLJzPqX3+sH6HnrLMPaZULnISmYsAJWbOS5bU3L+fWGnqZk3mKJYK32gw3DqlM5RE2pVKGoOVS7hmfKQfOFFprB5EbOoYDKjP7SfEKpaAnJVCaDwzAg8CD94hqK8ZEiu7nlMSChkLnKdRH9yyAPf6QFqyBheIx547ywSKxSFL7jupZysSDY5Q7oKh4VFgzDjA0dy5CHHH0gzWu3NgJ5leK15ypzmJJJfjrfeJbnrHq3wMDpG5r8yZYUFEpF8ynBL6hgCNrPtC7qMcCErOCcHGflIyQt7XfiR5AMYoiiEd2UcQidUSu6yS5GVTh1qOZVtbtZz+aw2XTZtAiArs8zczZiuXOUFMGc2uCRe0CCjriMsWI5MBqRMJIBCjpYvBECr1EFY7leDAZcpSdXhh3VuYnXWy8SQJgRMMBCJbwNoQCWLDsJqFozy0k5tAkuoh2JYbAjeOTSvYMqMxe6+tDteWrs/2QrFEGeEoRwUrxeifuIZq8J53WY/v995m3a2nGKx/H7yzSOytJKOaY8w/1m3/UWPnD1ei09XIXn58xNtXa3A4/SFVOOypQyoAtoAGHtBX1KrOr0lthzElZjU2ZvlEJWalm6cTSp0NacnkxeDCxj49p0TFSYVVzBqhBVtA2BMaTCxTU4YrUO3WBtWYTfAFU5GxgWJbMtUyaYJvMWVBIzMiN0vtmkTiC8TuIksgIxDpM0KFvSDo4PSJWVkHmdGDAwBE0CxsSDFgcSjDI55htNi01GpcQdb2EUs0lbdOI2pu0CTZVoYXUg9Ym+idenM1WYbQ1X/JKlqPFmP8A2F4P5iuOeYEG2roSJXMa/S2ln3RNmoNmc5wwszG7MBvtF/SeolTcxOTKvU/pLWIDS5sldxcuhksXsxvcb7RQ1Keh/aEGoMV1nYqtlH/48xQH7gEqfySS0JWadx8PMeq1KH4jA5lFOT8cuYnqlQ+YhKxLB/xM0amRuhEiAgBOOsbCyeTLBgLuRCqkOEhOVwTm34EbecB809DJCHM6ppQJvYiBu5HSXwYzXSIUixUZhLm1vLiYlbPTwCTA7WDdgIEcHWS4lzDwZJ+kNVJc3/A/ac9lajBYD6iP5FHVGV3cqjyAhnunXUspX48aqC8rjZj7TGs/xw25rc/35CAyf07rFm4loH9Sn9kgxI0LH4iB/fpOPida9Mn6RvSfpcgXnz/JCQPck/KCLoKx1JP7QL+LMfhX7mO6PslhtPfuwsjdZKvY29oYWqlOij8xR9ZqLO/24jFeNyZQZASANgAPlEtqFHeUXTWuc4iyq7RLV8NoWbVe0br8P/8AuYpqKta/iUYA1jN1MdrprT4RIQIFDTYPnESwmJVFCYZFzJrR3ELjE4J4CIlptEsERYAETixBkZpxFdolt5mZQIUXidkmRzFJixIl1BnAJVp7j8eIyT0knA6zoZklxFTlTkSDtYYMKRPBhmu0NFLKis7CvOGAYqwm4tmUxMaJkfpMBbQkRI+Ug89RCJWITU6Ki4scd4F9PU3UQ2T2hmDUPBRqG7wDaFT8JhkvtKn9yTBBqR3gToX7GEJx6SdfcRcXoYI6W0dpiq2lVqEHqkfaLeah7yPKuXsZw9F/JK/6p+0dvQyf/OO5+5mwujH7JX/VP2iM1yd2o9z9zNirpB+1HkkR3mIJG28+/wB5hxmnToB6CO85BO8i0yJfaSWNBFTqFkjR2HtBpnafgIodSIVdA56mBzu0cw6CKHUntCroF7mBTcUmq3gZucwy6WpYMuYo6qMDJJ6mMKqjoJGwistOxHSeJoxGZbBnKlcfQRUyQPaC1NWEj6QNnAh66ixgsmuLh7XgG4k5MfWsAYjaVNCourZgmUiStBZSYoFnBDxHbInDrgzgTjEBjLbBIpjnSE856S64HWcIpv5i8SF95Js9pM7C0XzxKdTIVkxQmXAEGmTW0gBbHSEwD1ktNXP8XrDNeo7NFbdP3WMULeG1fMSZMToHgYIDBke8wnjFsnvKY9pq0SCJBzMaJkZnJieZHE5iJP1mmjp3M0WjuJ3M1aO4nczLR3EnmatHcTuZkdJmR0iZeOncTXnESRMcRGZbBmOekdkzuJtJihIlwDOJqoqWhAkU4jXFIsPznxgLP2jNdBPJiiVUqJckPAzHAoAwIUucW/xuIrJjGlqHYiLdJU8xrKnvrBVfMCyY6SUAE2i2RniU5A5nVuETmV5g6YRHWFM6EXEgzSo6SILOOsUbrCjpBFwEy4nChb1iO0mFYYosrlpDFB6xS8cxiNIdWJN1ncsxdYJp0YJKTgxEmZEiVM3F5ScmOkzUdOmR0iajp0yOnTI6TOTFZYSMmKmXmIjhJMkiZEiJgZhAJijFWhE6yGoNoBZG6RzEuMm3pAl6xsxOiLmdGFKYoZWG0kQZ0a05iQZDQtEEECZGs3iDLDp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http://www.nscc.co.kr/UploadFile/%ED%95%B4%EB%AC%BC%EC%A7%AC%EB%BD%95_2.JPG"/>
          <p:cNvPicPr>
            <a:picLocks noChangeAspect="1" noChangeArrowheads="1"/>
          </p:cNvPicPr>
          <p:nvPr/>
        </p:nvPicPr>
        <p:blipFill>
          <a:blip r:embed="rId2" cstate="print"/>
          <a:srcRect t="6836" r="27585"/>
          <a:stretch>
            <a:fillRect/>
          </a:stretch>
        </p:blipFill>
        <p:spPr bwMode="auto">
          <a:xfrm>
            <a:off x="395536" y="980728"/>
            <a:ext cx="2808312" cy="2736304"/>
          </a:xfrm>
          <a:prstGeom prst="rect">
            <a:avLst/>
          </a:prstGeom>
          <a:noFill/>
        </p:spPr>
      </p:pic>
      <p:pic>
        <p:nvPicPr>
          <p:cNvPr id="2054" name="Picture 6" descr="http://cfile24.uf.tistory.com/image/23423E3C5325633011408D"/>
          <p:cNvPicPr>
            <a:picLocks noChangeAspect="1" noChangeArrowheads="1"/>
          </p:cNvPicPr>
          <p:nvPr/>
        </p:nvPicPr>
        <p:blipFill>
          <a:blip r:embed="rId3" cstate="print"/>
          <a:srcRect r="29156"/>
          <a:stretch>
            <a:fillRect/>
          </a:stretch>
        </p:blipFill>
        <p:spPr bwMode="auto">
          <a:xfrm>
            <a:off x="3173585" y="3717033"/>
            <a:ext cx="2910583" cy="2736304"/>
          </a:xfrm>
          <a:prstGeom prst="rect">
            <a:avLst/>
          </a:prstGeom>
          <a:noFill/>
        </p:spPr>
      </p:pic>
      <p:pic>
        <p:nvPicPr>
          <p:cNvPr id="2056" name="Picture 8" descr="http://cfile23.uf.tistory.com/image/1649E2484D5A6D7B2DAD20"/>
          <p:cNvPicPr>
            <a:picLocks noChangeAspect="1" noChangeArrowheads="1"/>
          </p:cNvPicPr>
          <p:nvPr/>
        </p:nvPicPr>
        <p:blipFill>
          <a:blip r:embed="rId4" cstate="print"/>
          <a:srcRect l="26612" t="1440" r="641" b="6401"/>
          <a:stretch>
            <a:fillRect/>
          </a:stretch>
        </p:blipFill>
        <p:spPr bwMode="auto">
          <a:xfrm>
            <a:off x="6084168" y="1052736"/>
            <a:ext cx="2815870" cy="2675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韓國料理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131840" y="1196752"/>
            <a:ext cx="2925801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된장찌개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味噌火鍋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6664" y="4046841"/>
            <a:ext cx="3059832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부대찌개 部隊鍋</a:t>
            </a:r>
            <a:endParaRPr lang="ko-KR" altLang="en-US" sz="44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4005064"/>
            <a:ext cx="2286000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삼겹살 五花肉</a:t>
            </a:r>
          </a:p>
        </p:txBody>
      </p:sp>
      <p:pic>
        <p:nvPicPr>
          <p:cNvPr id="1026" name="Picture 2" descr="http://cogly.net/xe/files/attach/images/23381/249/390/af49f2f241038c5f981bad506bc672f2.jpg"/>
          <p:cNvPicPr>
            <a:picLocks noChangeAspect="1" noChangeArrowheads="1"/>
          </p:cNvPicPr>
          <p:nvPr/>
        </p:nvPicPr>
        <p:blipFill>
          <a:blip r:embed="rId2" cstate="print"/>
          <a:srcRect l="18144" t="10231" r="22889" b="13601"/>
          <a:stretch>
            <a:fillRect/>
          </a:stretch>
        </p:blipFill>
        <p:spPr bwMode="auto">
          <a:xfrm>
            <a:off x="251520" y="1052737"/>
            <a:ext cx="2874332" cy="2592288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Q5M5yCF2JywYtuzzY5lTysoqe5wzWUX5bRGfJLMi_HVWlbsDGwJg"/>
          <p:cNvPicPr>
            <a:picLocks noChangeAspect="1" noChangeArrowheads="1"/>
          </p:cNvPicPr>
          <p:nvPr/>
        </p:nvPicPr>
        <p:blipFill>
          <a:blip r:embed="rId3" cstate="print"/>
          <a:srcRect l="2768" r="30792" b="15182"/>
          <a:stretch>
            <a:fillRect/>
          </a:stretch>
        </p:blipFill>
        <p:spPr bwMode="auto">
          <a:xfrm>
            <a:off x="3131840" y="3717032"/>
            <a:ext cx="2952328" cy="2664296"/>
          </a:xfrm>
          <a:prstGeom prst="rect">
            <a:avLst/>
          </a:prstGeom>
          <a:noFill/>
        </p:spPr>
      </p:pic>
      <p:pic>
        <p:nvPicPr>
          <p:cNvPr id="1030" name="Picture 6" descr="http://www.alohamenu.com/img_store/1340393990.jpg"/>
          <p:cNvPicPr>
            <a:picLocks noChangeAspect="1" noChangeArrowheads="1"/>
          </p:cNvPicPr>
          <p:nvPr/>
        </p:nvPicPr>
        <p:blipFill>
          <a:blip r:embed="rId4" cstate="print"/>
          <a:srcRect l="30240" t="2296" r="2369" b="19629"/>
          <a:stretch>
            <a:fillRect/>
          </a:stretch>
        </p:blipFill>
        <p:spPr bwMode="auto">
          <a:xfrm>
            <a:off x="6084168" y="1052736"/>
            <a:ext cx="288032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韓國料理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21266" y="1196752"/>
            <a:ext cx="2646878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   김밥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紫菜包捲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6664" y="4046841"/>
            <a:ext cx="3059832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치킨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炸雞</a:t>
            </a:r>
            <a:endParaRPr lang="ko-KR" altLang="en-US" sz="44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28" y="4005064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닭갈비 辣炒雞排</a:t>
            </a:r>
          </a:p>
        </p:txBody>
      </p:sp>
      <p:pic>
        <p:nvPicPr>
          <p:cNvPr id="19458" name="Picture 2" descr="http://cfs2.tistory.com/upload_control/download.blog?fhandle=YmxvZzI5OTk1QGZzMi50aXN0b3J5LmNvbTovYXR0YWNoLzEvMTA5LmpwZw%3D%3D"/>
          <p:cNvPicPr>
            <a:picLocks noChangeAspect="1" noChangeArrowheads="1"/>
          </p:cNvPicPr>
          <p:nvPr/>
        </p:nvPicPr>
        <p:blipFill>
          <a:blip r:embed="rId3" cstate="print"/>
          <a:srcRect l="12096" t="11368" r="37889" b="18149"/>
          <a:stretch>
            <a:fillRect/>
          </a:stretch>
        </p:blipFill>
        <p:spPr bwMode="auto">
          <a:xfrm>
            <a:off x="323528" y="980728"/>
            <a:ext cx="2736303" cy="2708302"/>
          </a:xfrm>
          <a:prstGeom prst="rect">
            <a:avLst/>
          </a:prstGeom>
          <a:noFill/>
        </p:spPr>
      </p:pic>
      <p:pic>
        <p:nvPicPr>
          <p:cNvPr id="19460" name="Picture 4" descr="http://2.bp.blogspot.com/-32BEv1QsWbQ/UptnRNzeG3I/AAAAAAAASsY/ZGw_JccT_wA/s1600/roll_9.jpg"/>
          <p:cNvPicPr>
            <a:picLocks noChangeAspect="1" noChangeArrowheads="1"/>
          </p:cNvPicPr>
          <p:nvPr/>
        </p:nvPicPr>
        <p:blipFill>
          <a:blip r:embed="rId4" cstate="print"/>
          <a:srcRect l="3489" r="30216"/>
          <a:stretch>
            <a:fillRect/>
          </a:stretch>
        </p:blipFill>
        <p:spPr bwMode="auto">
          <a:xfrm>
            <a:off x="3059832" y="3681813"/>
            <a:ext cx="2952328" cy="2740527"/>
          </a:xfrm>
          <a:prstGeom prst="rect">
            <a:avLst/>
          </a:prstGeom>
          <a:noFill/>
        </p:spPr>
      </p:pic>
      <p:pic>
        <p:nvPicPr>
          <p:cNvPr id="19462" name="Picture 6" descr="http://img5.douban.com/lpic/s23127368.jpg"/>
          <p:cNvPicPr>
            <a:picLocks noChangeAspect="1" noChangeArrowheads="1"/>
          </p:cNvPicPr>
          <p:nvPr/>
        </p:nvPicPr>
        <p:blipFill>
          <a:blip r:embed="rId5" cstate="print"/>
          <a:srcRect l="13333"/>
          <a:stretch>
            <a:fillRect/>
          </a:stretch>
        </p:blipFill>
        <p:spPr bwMode="auto">
          <a:xfrm>
            <a:off x="6032734" y="980728"/>
            <a:ext cx="285974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如螢幕大小 (4:3)</PresentationFormat>
  <Paragraphs>20</Paragraphs>
  <Slides>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</cp:revision>
  <dcterms:created xsi:type="dcterms:W3CDTF">2015-11-19T10:41:03Z</dcterms:created>
  <dcterms:modified xsi:type="dcterms:W3CDTF">2015-11-19T10:41:37Z</dcterms:modified>
</cp:coreProperties>
</file>